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14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147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slides/slide143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128.xml" ContentType="application/vnd.openxmlformats-officedocument.presentationml.slide+xml"/>
  <Override PartName="/ppt/slides/slide137.xml" ContentType="application/vnd.openxmlformats-officedocument.presentationml.slide+xml"/>
  <Override PartName="/ppt/slides/slide146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44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slides/slide20.xml" ContentType="application/vnd.openxmlformats-officedocument.presentationml.slide+xml"/>
  <Override PartName="/ppt/slides/slide13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2" r:id="rId56"/>
    <p:sldId id="316" r:id="rId57"/>
    <p:sldId id="313" r:id="rId58"/>
    <p:sldId id="314" r:id="rId59"/>
    <p:sldId id="315" r:id="rId60"/>
    <p:sldId id="331" r:id="rId61"/>
    <p:sldId id="317" r:id="rId62"/>
    <p:sldId id="318" r:id="rId63"/>
    <p:sldId id="319" r:id="rId64"/>
    <p:sldId id="335" r:id="rId65"/>
    <p:sldId id="320" r:id="rId66"/>
    <p:sldId id="321" r:id="rId67"/>
    <p:sldId id="322" r:id="rId68"/>
    <p:sldId id="323" r:id="rId69"/>
    <p:sldId id="327" r:id="rId70"/>
    <p:sldId id="329" r:id="rId71"/>
    <p:sldId id="330" r:id="rId72"/>
    <p:sldId id="341" r:id="rId73"/>
    <p:sldId id="342" r:id="rId74"/>
    <p:sldId id="343" r:id="rId75"/>
    <p:sldId id="344" r:id="rId76"/>
    <p:sldId id="345" r:id="rId77"/>
    <p:sldId id="346" r:id="rId78"/>
    <p:sldId id="347" r:id="rId79"/>
    <p:sldId id="348" r:id="rId80"/>
    <p:sldId id="349" r:id="rId81"/>
    <p:sldId id="350" r:id="rId82"/>
    <p:sldId id="351" r:id="rId83"/>
    <p:sldId id="352" r:id="rId84"/>
    <p:sldId id="353" r:id="rId85"/>
    <p:sldId id="354" r:id="rId86"/>
    <p:sldId id="355" r:id="rId87"/>
    <p:sldId id="356" r:id="rId88"/>
    <p:sldId id="357" r:id="rId89"/>
    <p:sldId id="334" r:id="rId90"/>
    <p:sldId id="358" r:id="rId91"/>
    <p:sldId id="359" r:id="rId92"/>
    <p:sldId id="360" r:id="rId93"/>
    <p:sldId id="311" r:id="rId94"/>
    <p:sldId id="324" r:id="rId95"/>
    <p:sldId id="325" r:id="rId96"/>
    <p:sldId id="326" r:id="rId97"/>
    <p:sldId id="328" r:id="rId98"/>
    <p:sldId id="361" r:id="rId99"/>
    <p:sldId id="362" r:id="rId100"/>
    <p:sldId id="363" r:id="rId101"/>
    <p:sldId id="364" r:id="rId102"/>
    <p:sldId id="365" r:id="rId103"/>
    <p:sldId id="366" r:id="rId104"/>
    <p:sldId id="367" r:id="rId105"/>
    <p:sldId id="368" r:id="rId106"/>
    <p:sldId id="369" r:id="rId107"/>
    <p:sldId id="370" r:id="rId108"/>
    <p:sldId id="371" r:id="rId109"/>
    <p:sldId id="372" r:id="rId110"/>
    <p:sldId id="373" r:id="rId111"/>
    <p:sldId id="374" r:id="rId112"/>
    <p:sldId id="375" r:id="rId113"/>
    <p:sldId id="376" r:id="rId114"/>
    <p:sldId id="377" r:id="rId115"/>
    <p:sldId id="378" r:id="rId116"/>
    <p:sldId id="379" r:id="rId117"/>
    <p:sldId id="380" r:id="rId118"/>
    <p:sldId id="381" r:id="rId119"/>
    <p:sldId id="382" r:id="rId120"/>
    <p:sldId id="383" r:id="rId121"/>
    <p:sldId id="384" r:id="rId122"/>
    <p:sldId id="332" r:id="rId123"/>
    <p:sldId id="385" r:id="rId124"/>
    <p:sldId id="386" r:id="rId125"/>
    <p:sldId id="387" r:id="rId126"/>
    <p:sldId id="388" r:id="rId127"/>
    <p:sldId id="389" r:id="rId128"/>
    <p:sldId id="390" r:id="rId129"/>
    <p:sldId id="391" r:id="rId130"/>
    <p:sldId id="392" r:id="rId131"/>
    <p:sldId id="393" r:id="rId132"/>
    <p:sldId id="394" r:id="rId133"/>
    <p:sldId id="395" r:id="rId134"/>
    <p:sldId id="396" r:id="rId135"/>
    <p:sldId id="397" r:id="rId136"/>
    <p:sldId id="398" r:id="rId137"/>
    <p:sldId id="336" r:id="rId138"/>
    <p:sldId id="337" r:id="rId139"/>
    <p:sldId id="338" r:id="rId140"/>
    <p:sldId id="399" r:id="rId141"/>
    <p:sldId id="400" r:id="rId142"/>
    <p:sldId id="401" r:id="rId143"/>
    <p:sldId id="402" r:id="rId144"/>
    <p:sldId id="403" r:id="rId145"/>
    <p:sldId id="404" r:id="rId146"/>
    <p:sldId id="405" r:id="rId147"/>
    <p:sldId id="406" r:id="rId148"/>
    <p:sldId id="333" r:id="rId149"/>
    <p:sldId id="339" r:id="rId150"/>
    <p:sldId id="340" r:id="rId151"/>
    <p:sldId id="407" r:id="rId152"/>
    <p:sldId id="408" r:id="rId1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25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slide" Target="slides/slide1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0784-CB24-4BBC-875D-026F72F5F68C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83B1-7FF5-40AA-A5BB-ACA67F8BB8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0784-CB24-4BBC-875D-026F72F5F68C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83B1-7FF5-40AA-A5BB-ACA67F8BB8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0784-CB24-4BBC-875D-026F72F5F68C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83B1-7FF5-40AA-A5BB-ACA67F8BB8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0784-CB24-4BBC-875D-026F72F5F68C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83B1-7FF5-40AA-A5BB-ACA67F8BB8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0784-CB24-4BBC-875D-026F72F5F68C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83B1-7FF5-40AA-A5BB-ACA67F8BB8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0784-CB24-4BBC-875D-026F72F5F68C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83B1-7FF5-40AA-A5BB-ACA67F8BB8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0784-CB24-4BBC-875D-026F72F5F68C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83B1-7FF5-40AA-A5BB-ACA67F8BB8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0784-CB24-4BBC-875D-026F72F5F68C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83B1-7FF5-40AA-A5BB-ACA67F8BB8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0784-CB24-4BBC-875D-026F72F5F68C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83B1-7FF5-40AA-A5BB-ACA67F8BB8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0784-CB24-4BBC-875D-026F72F5F68C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83B1-7FF5-40AA-A5BB-ACA67F8BB8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B0784-CB24-4BBC-875D-026F72F5F68C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83B1-7FF5-40AA-A5BB-ACA67F8BB8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B0784-CB24-4BBC-875D-026F72F5F68C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283B1-7FF5-40AA-A5BB-ACA67F8BB8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.wav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.wav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.wav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.wav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.wav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.wav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.wav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.wav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.wav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.wav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.wav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.wav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.wav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.wav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.wav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.wav"/><Relationship Id="rId5" Type="http://schemas.openxmlformats.org/officeDocument/2006/relationships/image" Target="../media/image1.png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0.wav"/><Relationship Id="rId5" Type="http://schemas.openxmlformats.org/officeDocument/2006/relationships/image" Target="../media/image1.png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1.wav"/><Relationship Id="rId5" Type="http://schemas.openxmlformats.org/officeDocument/2006/relationships/image" Target="../media/image1.png"/><Relationship Id="rId4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2.wav"/><Relationship Id="rId5" Type="http://schemas.openxmlformats.org/officeDocument/2006/relationships/image" Target="../media/image1.png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3.wav"/><Relationship Id="rId5" Type="http://schemas.openxmlformats.org/officeDocument/2006/relationships/image" Target="../media/image1.png"/><Relationship Id="rId4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4.wav"/><Relationship Id="rId5" Type="http://schemas.openxmlformats.org/officeDocument/2006/relationships/image" Target="../media/image1.png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5.wav"/><Relationship Id="rId5" Type="http://schemas.openxmlformats.org/officeDocument/2006/relationships/image" Target="../media/image1.png"/><Relationship Id="rId4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6.wav"/><Relationship Id="rId5" Type="http://schemas.openxmlformats.org/officeDocument/2006/relationships/image" Target="../media/image1.png"/><Relationship Id="rId4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7.wav"/><Relationship Id="rId5" Type="http://schemas.openxmlformats.org/officeDocument/2006/relationships/image" Target="../media/image1.png"/><Relationship Id="rId4" Type="http://schemas.openxmlformats.org/officeDocument/2006/relationships/image" Target="../media/image4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8.wav"/><Relationship Id="rId5" Type="http://schemas.openxmlformats.org/officeDocument/2006/relationships/image" Target="../media/image1.png"/><Relationship Id="rId4" Type="http://schemas.openxmlformats.org/officeDocument/2006/relationships/image" Target="../media/image4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9.wav"/><Relationship Id="rId5" Type="http://schemas.openxmlformats.org/officeDocument/2006/relationships/image" Target="../media/image1.png"/><Relationship Id="rId4" Type="http://schemas.openxmlformats.org/officeDocument/2006/relationships/image" Target="../media/image4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0.wav"/><Relationship Id="rId5" Type="http://schemas.openxmlformats.org/officeDocument/2006/relationships/image" Target="../media/image1.png"/><Relationship Id="rId4" Type="http://schemas.openxmlformats.org/officeDocument/2006/relationships/image" Target="../media/image4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1.wav"/><Relationship Id="rId5" Type="http://schemas.openxmlformats.org/officeDocument/2006/relationships/image" Target="../media/image1.png"/><Relationship Id="rId4" Type="http://schemas.openxmlformats.org/officeDocument/2006/relationships/image" Target="../media/image5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2.wav"/><Relationship Id="rId5" Type="http://schemas.openxmlformats.org/officeDocument/2006/relationships/image" Target="../media/image1.png"/><Relationship Id="rId4" Type="http://schemas.openxmlformats.org/officeDocument/2006/relationships/image" Target="../media/image5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3.wav"/><Relationship Id="rId5" Type="http://schemas.openxmlformats.org/officeDocument/2006/relationships/image" Target="../media/image1.png"/><Relationship Id="rId4" Type="http://schemas.openxmlformats.org/officeDocument/2006/relationships/image" Target="../media/image5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4.wav"/><Relationship Id="rId5" Type="http://schemas.openxmlformats.org/officeDocument/2006/relationships/image" Target="../media/image1.png"/><Relationship Id="rId4" Type="http://schemas.openxmlformats.org/officeDocument/2006/relationships/image" Target="../media/image5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5.wav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6.wav"/><Relationship Id="rId5" Type="http://schemas.openxmlformats.org/officeDocument/2006/relationships/image" Target="../media/image1.png"/><Relationship Id="rId4" Type="http://schemas.openxmlformats.org/officeDocument/2006/relationships/image" Target="../media/image6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7.wav"/><Relationship Id="rId5" Type="http://schemas.openxmlformats.org/officeDocument/2006/relationships/image" Target="../media/image1.png"/><Relationship Id="rId4" Type="http://schemas.openxmlformats.org/officeDocument/2006/relationships/image" Target="../media/image6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8.wav"/><Relationship Id="rId4" Type="http://schemas.openxmlformats.org/officeDocument/2006/relationships/image" Target="../media/image6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9.wav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0.wav"/><Relationship Id="rId4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1.wav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2.wav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3.wav"/><Relationship Id="rId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4.wav"/><Relationship Id="rId4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5.wav"/><Relationship Id="rId4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6.wav"/><Relationship Id="rId4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7.wav"/><Relationship Id="rId4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8.wav"/><Relationship Id="rId4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9.wav"/><Relationship Id="rId4" Type="http://schemas.openxmlformats.org/officeDocument/2006/relationships/image" Target="../media/image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0.wav"/><Relationship Id="rId4" Type="http://schemas.openxmlformats.org/officeDocument/2006/relationships/image" Target="../media/image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1.wav"/><Relationship Id="rId4" Type="http://schemas.openxmlformats.org/officeDocument/2006/relationships/image" Target="../media/image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2.wav"/><Relationship Id="rId4" Type="http://schemas.openxmlformats.org/officeDocument/2006/relationships/image" Target="../media/image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3.wav"/><Relationship Id="rId4" Type="http://schemas.openxmlformats.org/officeDocument/2006/relationships/image" Target="../media/image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4.wav"/><Relationship Id="rId4" Type="http://schemas.openxmlformats.org/officeDocument/2006/relationships/image" Target="../media/image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5.wav"/><Relationship Id="rId4" Type="http://schemas.openxmlformats.org/officeDocument/2006/relationships/image" Target="../media/image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6.wav"/><Relationship Id="rId4" Type="http://schemas.openxmlformats.org/officeDocument/2006/relationships/image" Target="../media/image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7.wav"/><Relationship Id="rId4" Type="http://schemas.openxmlformats.org/officeDocument/2006/relationships/image" Target="../media/image8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8.wav"/><Relationship Id="rId4" Type="http://schemas.openxmlformats.org/officeDocument/2006/relationships/image" Target="../media/image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9.wav"/><Relationship Id="rId4" Type="http://schemas.openxmlformats.org/officeDocument/2006/relationships/image" Target="../media/image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0.wav"/><Relationship Id="rId4" Type="http://schemas.openxmlformats.org/officeDocument/2006/relationships/image" Target="../media/image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1.wav"/><Relationship Id="rId4" Type="http://schemas.openxmlformats.org/officeDocument/2006/relationships/image" Target="../media/image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2.wav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3.wav"/><Relationship Id="rId4" Type="http://schemas.openxmlformats.org/officeDocument/2006/relationships/image" Target="../media/image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4.wav"/><Relationship Id="rId4" Type="http://schemas.openxmlformats.org/officeDocument/2006/relationships/image" Target="../media/image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5.wav"/><Relationship Id="rId4" Type="http://schemas.openxmlformats.org/officeDocument/2006/relationships/image" Target="../media/image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6.wav"/><Relationship Id="rId4" Type="http://schemas.openxmlformats.org/officeDocument/2006/relationships/image" Target="../media/image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7.wav"/><Relationship Id="rId4" Type="http://schemas.openxmlformats.org/officeDocument/2006/relationships/image" Target="../media/image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8.wav"/><Relationship Id="rId4" Type="http://schemas.openxmlformats.org/officeDocument/2006/relationships/image" Target="../media/image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9.wav"/><Relationship Id="rId4" Type="http://schemas.openxmlformats.org/officeDocument/2006/relationships/image" Target="../media/image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0.wav"/><Relationship Id="rId4" Type="http://schemas.openxmlformats.org/officeDocument/2006/relationships/image" Target="../media/image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1.wav"/><Relationship Id="rId4" Type="http://schemas.openxmlformats.org/officeDocument/2006/relationships/image" Target="../media/image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2.wav"/><Relationship Id="rId5" Type="http://schemas.openxmlformats.org/officeDocument/2006/relationships/image" Target="../media/image1.png"/><Relationship Id="rId4" Type="http://schemas.openxmlformats.org/officeDocument/2006/relationships/image" Target="../media/image99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3.wav"/><Relationship Id="rId5" Type="http://schemas.openxmlformats.org/officeDocument/2006/relationships/image" Target="../media/image1.png"/><Relationship Id="rId4" Type="http://schemas.openxmlformats.org/officeDocument/2006/relationships/image" Target="../media/image101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4.wav"/><Relationship Id="rId5" Type="http://schemas.openxmlformats.org/officeDocument/2006/relationships/image" Target="../media/image1.png"/><Relationship Id="rId4" Type="http://schemas.openxmlformats.org/officeDocument/2006/relationships/image" Target="../media/image102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5.wav"/><Relationship Id="rId5" Type="http://schemas.openxmlformats.org/officeDocument/2006/relationships/image" Target="../media/image1.png"/><Relationship Id="rId4" Type="http://schemas.openxmlformats.org/officeDocument/2006/relationships/image" Target="../media/image104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6.wav"/><Relationship Id="rId5" Type="http://schemas.openxmlformats.org/officeDocument/2006/relationships/image" Target="../media/image1.png"/><Relationship Id="rId4" Type="http://schemas.openxmlformats.org/officeDocument/2006/relationships/image" Target="../media/image106.gi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7.wav"/><Relationship Id="rId5" Type="http://schemas.openxmlformats.org/officeDocument/2006/relationships/image" Target="../media/image1.png"/><Relationship Id="rId4" Type="http://schemas.openxmlformats.org/officeDocument/2006/relationships/image" Target="../media/image108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8.wav"/><Relationship Id="rId5" Type="http://schemas.openxmlformats.org/officeDocument/2006/relationships/image" Target="../media/image1.png"/><Relationship Id="rId4" Type="http://schemas.openxmlformats.org/officeDocument/2006/relationships/image" Target="../media/image110.gi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9.wav"/><Relationship Id="rId4" Type="http://schemas.openxmlformats.org/officeDocument/2006/relationships/image" Target="../media/image1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0.wav"/><Relationship Id="rId4" Type="http://schemas.openxmlformats.org/officeDocument/2006/relationships/image" Target="../media/image1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1.wav"/><Relationship Id="rId4" Type="http://schemas.openxmlformats.org/officeDocument/2006/relationships/image" Target="../media/image1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2.wav"/><Relationship Id="rId4" Type="http://schemas.openxmlformats.org/officeDocument/2006/relationships/image" Target="../media/image1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3.wav"/><Relationship Id="rId4" Type="http://schemas.openxmlformats.org/officeDocument/2006/relationships/image" Target="../media/image1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4.wav"/><Relationship Id="rId4" Type="http://schemas.openxmlformats.org/officeDocument/2006/relationships/image" Target="../media/image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5.wav"/><Relationship Id="rId4" Type="http://schemas.openxmlformats.org/officeDocument/2006/relationships/image" Target="../media/image1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6.wav"/><Relationship Id="rId4" Type="http://schemas.openxmlformats.org/officeDocument/2006/relationships/image" Target="../media/image1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7.wav"/><Relationship Id="rId4" Type="http://schemas.openxmlformats.org/officeDocument/2006/relationships/image" Target="../media/image1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8.wav"/><Relationship Id="rId4" Type="http://schemas.openxmlformats.org/officeDocument/2006/relationships/image" Target="../media/image1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9.wav"/><Relationship Id="rId4" Type="http://schemas.openxmlformats.org/officeDocument/2006/relationships/image" Target="../media/image1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0.wav"/><Relationship Id="rId4" Type="http://schemas.openxmlformats.org/officeDocument/2006/relationships/image" Target="../media/image1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1.wav"/><Relationship Id="rId4" Type="http://schemas.openxmlformats.org/officeDocument/2006/relationships/image" Target="../media/image1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2.wav"/><Relationship Id="rId4" Type="http://schemas.openxmlformats.org/officeDocument/2006/relationships/image" Target="../media/image1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3.wav"/><Relationship Id="rId4" Type="http://schemas.openxmlformats.org/officeDocument/2006/relationships/image" Target="../media/image1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4.wav"/><Relationship Id="rId4" Type="http://schemas.openxmlformats.org/officeDocument/2006/relationships/image" Target="../media/image1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5.wav"/><Relationship Id="rId4" Type="http://schemas.openxmlformats.org/officeDocument/2006/relationships/image" Target="../media/image1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6.wav"/><Relationship Id="rId4" Type="http://schemas.openxmlformats.org/officeDocument/2006/relationships/image" Target="../media/image1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7.wav"/><Relationship Id="rId4" Type="http://schemas.openxmlformats.org/officeDocument/2006/relationships/image" Target="../media/image1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8.wav"/><Relationship Id="rId4" Type="http://schemas.openxmlformats.org/officeDocument/2006/relationships/image" Target="../media/image1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9.wav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0.wav"/><Relationship Id="rId4" Type="http://schemas.openxmlformats.org/officeDocument/2006/relationships/image" Target="../media/image1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1.wav"/><Relationship Id="rId4" Type="http://schemas.openxmlformats.org/officeDocument/2006/relationships/image" Target="../media/image1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2.wav"/><Relationship Id="rId4" Type="http://schemas.openxmlformats.org/officeDocument/2006/relationships/image" Target="../media/image1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3.wav"/><Relationship Id="rId4" Type="http://schemas.openxmlformats.org/officeDocument/2006/relationships/image" Target="../media/image1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4.wav"/><Relationship Id="rId4" Type="http://schemas.openxmlformats.org/officeDocument/2006/relationships/image" Target="../media/image1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5.wav"/><Relationship Id="rId4" Type="http://schemas.openxmlformats.org/officeDocument/2006/relationships/image" Target="../media/image1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6.wav"/><Relationship Id="rId4" Type="http://schemas.openxmlformats.org/officeDocument/2006/relationships/image" Target="../media/image1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7.wav"/><Relationship Id="rId4" Type="http://schemas.openxmlformats.org/officeDocument/2006/relationships/image" Target="../media/image1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8.wav"/><Relationship Id="rId4" Type="http://schemas.openxmlformats.org/officeDocument/2006/relationships/image" Target="../media/image1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9.wav"/><Relationship Id="rId4" Type="http://schemas.openxmlformats.org/officeDocument/2006/relationships/image" Target="../media/image1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0.wav"/><Relationship Id="rId4" Type="http://schemas.openxmlformats.org/officeDocument/2006/relationships/image" Target="../media/image1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1.wav"/><Relationship Id="rId4" Type="http://schemas.openxmlformats.org/officeDocument/2006/relationships/image" Target="../media/image1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2.wav"/><Relationship Id="rId4" Type="http://schemas.openxmlformats.org/officeDocument/2006/relationships/image" Target="../media/image1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3.wav"/><Relationship Id="rId5" Type="http://schemas.openxmlformats.org/officeDocument/2006/relationships/image" Target="../media/image1.png"/><Relationship Id="rId4" Type="http://schemas.openxmlformats.org/officeDocument/2006/relationships/image" Target="../media/image145.jpe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4.wav"/><Relationship Id="rId5" Type="http://schemas.openxmlformats.org/officeDocument/2006/relationships/image" Target="../media/image1.png"/><Relationship Id="rId4" Type="http://schemas.openxmlformats.org/officeDocument/2006/relationships/image" Target="../media/image147.jpe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5.wav"/><Relationship Id="rId5" Type="http://schemas.openxmlformats.org/officeDocument/2006/relationships/image" Target="../media/image1.png"/><Relationship Id="rId4" Type="http://schemas.openxmlformats.org/officeDocument/2006/relationships/image" Target="../media/image149.jpe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6.wav"/><Relationship Id="rId5" Type="http://schemas.openxmlformats.org/officeDocument/2006/relationships/image" Target="../media/image1.png"/><Relationship Id="rId4" Type="http://schemas.openxmlformats.org/officeDocument/2006/relationships/image" Target="../media/image151.jpe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7.wav"/><Relationship Id="rId5" Type="http://schemas.openxmlformats.org/officeDocument/2006/relationships/image" Target="../media/image1.png"/><Relationship Id="rId4" Type="http://schemas.openxmlformats.org/officeDocument/2006/relationships/image" Target="../media/image153.jpe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8.wav"/><Relationship Id="rId5" Type="http://schemas.openxmlformats.org/officeDocument/2006/relationships/image" Target="../media/image1.png"/><Relationship Id="rId4" Type="http://schemas.openxmlformats.org/officeDocument/2006/relationships/image" Target="../media/image155.jpe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9.wav"/><Relationship Id="rId5" Type="http://schemas.openxmlformats.org/officeDocument/2006/relationships/image" Target="../media/image1.png"/><Relationship Id="rId4" Type="http://schemas.openxmlformats.org/officeDocument/2006/relationships/image" Target="../media/image157.jpe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0.wav"/><Relationship Id="rId5" Type="http://schemas.openxmlformats.org/officeDocument/2006/relationships/image" Target="../media/image1.png"/><Relationship Id="rId4" Type="http://schemas.openxmlformats.org/officeDocument/2006/relationships/image" Target="../media/image159.jpe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1.wav"/><Relationship Id="rId5" Type="http://schemas.openxmlformats.org/officeDocument/2006/relationships/image" Target="../media/image1.png"/><Relationship Id="rId4" Type="http://schemas.openxmlformats.org/officeDocument/2006/relationships/image" Target="../media/image26.jpe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2.wav"/><Relationship Id="rId5" Type="http://schemas.openxmlformats.org/officeDocument/2006/relationships/image" Target="../media/image1.png"/><Relationship Id="rId4" Type="http://schemas.openxmlformats.org/officeDocument/2006/relationships/image" Target="../media/image162.jpe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3.wav"/><Relationship Id="rId5" Type="http://schemas.openxmlformats.org/officeDocument/2006/relationships/image" Target="../media/image1.png"/><Relationship Id="rId4" Type="http://schemas.openxmlformats.org/officeDocument/2006/relationships/image" Target="../media/image164.jpe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4.wav"/><Relationship Id="rId5" Type="http://schemas.openxmlformats.org/officeDocument/2006/relationships/image" Target="../media/image1.png"/><Relationship Id="rId4" Type="http://schemas.openxmlformats.org/officeDocument/2006/relationships/image" Target="../media/image166.jpe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5.wav"/><Relationship Id="rId5" Type="http://schemas.openxmlformats.org/officeDocument/2006/relationships/image" Target="../media/image1.png"/><Relationship Id="rId4" Type="http://schemas.openxmlformats.org/officeDocument/2006/relationships/image" Target="../media/image168.jpe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6.wav"/><Relationship Id="rId4" Type="http://schemas.openxmlformats.org/officeDocument/2006/relationships/image" Target="../media/image1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7.wav"/><Relationship Id="rId4" Type="http://schemas.openxmlformats.org/officeDocument/2006/relationships/image" Target="../media/image1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8.wav"/><Relationship Id="rId4" Type="http://schemas.openxmlformats.org/officeDocument/2006/relationships/image" Target="../media/image1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9.wav"/><Relationship Id="rId4" Type="http://schemas.openxmlformats.org/officeDocument/2006/relationships/image" Target="../media/image1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0.wav"/><Relationship Id="rId4" Type="http://schemas.openxmlformats.org/officeDocument/2006/relationships/image" Target="../media/image1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1.wav"/><Relationship Id="rId4" Type="http://schemas.openxmlformats.org/officeDocument/2006/relationships/image" Target="../media/image1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2.wav"/><Relationship Id="rId4" Type="http://schemas.openxmlformats.org/officeDocument/2006/relationships/image" Target="../media/image1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3.wav"/><Relationship Id="rId4" Type="http://schemas.openxmlformats.org/officeDocument/2006/relationships/image" Target="../media/image1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4.wav"/><Relationship Id="rId4" Type="http://schemas.openxmlformats.org/officeDocument/2006/relationships/image" Target="../media/image1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5.wav"/><Relationship Id="rId4" Type="http://schemas.openxmlformats.org/officeDocument/2006/relationships/image" Target="../media/image1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6.wav"/><Relationship Id="rId4" Type="http://schemas.openxmlformats.org/officeDocument/2006/relationships/image" Target="../media/image1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7.wav"/><Relationship Id="rId4" Type="http://schemas.openxmlformats.org/officeDocument/2006/relationships/image" Target="../media/image1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8.wav"/><Relationship Id="rId4" Type="http://schemas.openxmlformats.org/officeDocument/2006/relationships/image" Target="../media/image1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9.wav"/><Relationship Id="rId4" Type="http://schemas.openxmlformats.org/officeDocument/2006/relationships/image" Target="../media/image1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0.wav"/><Relationship Id="rId4" Type="http://schemas.openxmlformats.org/officeDocument/2006/relationships/image" Target="../media/image1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1.wav"/><Relationship Id="rId4" Type="http://schemas.openxmlformats.org/officeDocument/2006/relationships/image" Target="../media/image1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audio153.wav"/><Relationship Id="rId1" Type="http://schemas.openxmlformats.org/officeDocument/2006/relationships/audio" Target="../media/audio152.wav"/><Relationship Id="rId5" Type="http://schemas.openxmlformats.org/officeDocument/2006/relationships/image" Target="../media/image1.png"/><Relationship Id="rId4" Type="http://schemas.openxmlformats.org/officeDocument/2006/relationships/image" Target="../media/image1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3214709"/>
          </a:xfr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ГОВОРИ</a:t>
            </a:r>
            <a:b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ПРАВИЛЬНО</a:t>
            </a:r>
            <a:endParaRPr lang="ru-RU" sz="9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28728" y="4572008"/>
            <a:ext cx="6400800" cy="2285992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Пособие по логопедии </a:t>
            </a:r>
          </a:p>
          <a:p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Дифференциация звуков</a:t>
            </a:r>
          </a:p>
          <a:p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Ч-Т,ТЬ; Ч-Ц, Ч-Щ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8" name="~PP3513.WAV">
            <a:hlinkClick r:id="" action="ppaction://media"/>
          </p:cNvPr>
          <p:cNvPicPr>
            <a:picLocks noRot="1" noChangeAspect="1"/>
          </p:cNvPicPr>
          <p:nvPr>
            <a:wavAudioFile r:embed="rId1" name="~PP3513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452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543956" cy="428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Эта презентация преследует три цели : научить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ребенка правильно произносить звуки, пополнить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словарный запас и тренировка глобального чтения.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Для пополнения словарного запаса ( особенно у 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детей с общим недоразвитием речи) целесообразно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сначала давать прослушать названия слов, а затем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выключать звук и спрашивать : - Что это?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~PP675.WAV">
            <a:hlinkClick r:id="" action="ppaction://media"/>
          </p:cNvPr>
          <p:cNvPicPr>
            <a:picLocks noRot="1" noChangeAspect="1"/>
          </p:cNvPicPr>
          <p:nvPr>
            <a:wavAudioFile r:embed="rId1" name="~PP675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75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2143116"/>
            <a:ext cx="8229600" cy="328614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Дифференциация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Звуков ч -т, </a:t>
            </a:r>
            <a:r>
              <a:rPr lang="ru-RU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~PP3268.WAV">
            <a:hlinkClick r:id="" action="ppaction://media"/>
          </p:cNvPr>
          <p:cNvPicPr>
            <a:picLocks noRot="1" noChangeAspect="1"/>
          </p:cNvPicPr>
          <p:nvPr>
            <a:wavAudioFile r:embed="rId1" name="~PP3268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внучата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мое\ч-т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0760" y="214290"/>
            <a:ext cx="3791521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276.WAV">
            <a:hlinkClick r:id="" action="ppaction://media"/>
          </p:cNvPr>
          <p:cNvPicPr>
            <a:picLocks noRot="1" noChangeAspect="1"/>
          </p:cNvPicPr>
          <p:nvPr>
            <a:wavAudioFile r:embed="rId1" name="~PP227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волчата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ч-т\small_волчата.jp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571480"/>
            <a:ext cx="5857916" cy="43934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004.WAV">
            <a:hlinkClick r:id="" action="ppaction://media"/>
          </p:cNvPr>
          <p:cNvPicPr>
            <a:picLocks noRot="1" noChangeAspect="1"/>
          </p:cNvPicPr>
          <p:nvPr>
            <a:wavAudioFile r:embed="rId1" name="~PP100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барсучата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ч-т\badg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571480"/>
            <a:ext cx="6238919" cy="46791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828.WAV">
            <a:hlinkClick r:id="" action="ppaction://media"/>
          </p:cNvPr>
          <p:cNvPicPr>
            <a:picLocks noRot="1" noChangeAspect="1"/>
          </p:cNvPicPr>
          <p:nvPr>
            <a:wavAudioFile r:embed="rId1" name="~PP382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зайчата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ч-т\blogcomment-839-12239480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71480"/>
            <a:ext cx="7143750" cy="4762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680.WAV">
            <a:hlinkClick r:id="" action="ppaction://media"/>
          </p:cNvPr>
          <p:cNvPicPr>
            <a:picLocks noRot="1" noChangeAspect="1"/>
          </p:cNvPicPr>
          <p:nvPr>
            <a:wavAudioFile r:embed="rId1" name="~PP268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крольчата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ч-т\krolchata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2090" y="480789"/>
            <a:ext cx="6301744" cy="47389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377.WAV">
            <a:hlinkClick r:id="" action="ppaction://media"/>
          </p:cNvPr>
          <p:cNvPicPr>
            <a:picLocks noRot="1" noChangeAspect="1"/>
          </p:cNvPicPr>
          <p:nvPr>
            <a:wavAudioFile r:embed="rId1" name="~PP137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туча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ч-т\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35844" y="500042"/>
            <a:ext cx="5893636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826.WAV">
            <a:hlinkClick r:id="" action="ppaction://media"/>
          </p:cNvPr>
          <p:cNvPicPr>
            <a:picLocks noRot="1" noChangeAspect="1"/>
          </p:cNvPicPr>
          <p:nvPr>
            <a:wavAudioFile r:embed="rId1" name="~PP382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стульчик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1" name="Picture 3" descr="D:\мое\ч-т\42022bl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571480"/>
            <a:ext cx="3857625" cy="4762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44.WAV">
            <a:hlinkClick r:id="" action="ppaction://media"/>
          </p:cNvPr>
          <p:cNvPicPr>
            <a:picLocks noRot="1" noChangeAspect="1"/>
          </p:cNvPicPr>
          <p:nvPr>
            <a:wavAudioFile r:embed="rId1" name="~PP24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листочек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ч-т\ito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57166"/>
            <a:ext cx="3852866" cy="49802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41.WAV">
            <a:hlinkClick r:id="" action="ppaction://media"/>
          </p:cNvPr>
          <p:cNvPicPr>
            <a:picLocks noRot="1" noChangeAspect="1"/>
          </p:cNvPicPr>
          <p:nvPr>
            <a:wavAudioFile r:embed="rId1" name="~PP114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трубач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ч-т\venus_in_furs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714356"/>
            <a:ext cx="7620000" cy="4229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89.WAV">
            <a:hlinkClick r:id="" action="ppaction://media"/>
          </p:cNvPr>
          <p:cNvPicPr>
            <a:picLocks noRot="1" noChangeAspect="1"/>
          </p:cNvPicPr>
          <p:nvPr>
            <a:wavAudioFile r:embed="rId1" name="~PP40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мачта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4" name="Picture 4" descr="D:\мое\ч-т\Image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359772"/>
            <a:ext cx="3143272" cy="4893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36.WAV">
            <a:hlinkClick r:id="" action="ppaction://media"/>
          </p:cNvPr>
          <p:cNvPicPr>
            <a:picLocks noRot="1" noChangeAspect="1"/>
          </p:cNvPicPr>
          <p:nvPr>
            <a:wavAudioFile r:embed="rId1" name="~PP253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почта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ч-т\Почта России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500042"/>
            <a:ext cx="3750480" cy="5000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014.WAV">
            <a:hlinkClick r:id="" action="ppaction://media"/>
          </p:cNvPr>
          <p:cNvPicPr>
            <a:picLocks noRot="1" noChangeAspect="1"/>
          </p:cNvPicPr>
          <p:nvPr>
            <a:wavAudioFile r:embed="rId1" name="~PP101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тачка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ч-т\vt_1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316" y="1000108"/>
            <a:ext cx="6998132" cy="37004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354.WAV">
            <a:hlinkClick r:id="" action="ppaction://media"/>
          </p:cNvPr>
          <p:cNvPicPr>
            <a:picLocks noRot="1" noChangeAspect="1"/>
          </p:cNvPicPr>
          <p:nvPr>
            <a:wavAudioFile r:embed="rId1" name="~PP33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веточка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ч-т\tsvetok_dugami_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500042"/>
            <a:ext cx="5575168" cy="46413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003.WAV">
            <a:hlinkClick r:id="" action="ppaction://media"/>
          </p:cNvPr>
          <p:cNvPicPr>
            <a:picLocks noRot="1" noChangeAspect="1"/>
          </p:cNvPicPr>
          <p:nvPr>
            <a:wavAudioFile r:embed="rId1" name="~PP20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форточка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D:\мое\ч-т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770706" cy="50832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731.WAV">
            <a:hlinkClick r:id="" action="ppaction://media"/>
          </p:cNvPr>
          <p:cNvPicPr>
            <a:picLocks noRot="1" noChangeAspect="1"/>
          </p:cNvPicPr>
          <p:nvPr>
            <a:wavAudioFile r:embed="rId1" name="~PP7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учитель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D:\мое\ч-т\107267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572296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524.WAV">
            <a:hlinkClick r:id="" action="ppaction://media"/>
          </p:cNvPr>
          <p:cNvPicPr>
            <a:picLocks noRot="1" noChangeAspect="1"/>
          </p:cNvPicPr>
          <p:nvPr>
            <a:wavAudioFile r:embed="rId1" name="~PP35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тягач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ч-т\tgad7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18795"/>
            <a:ext cx="6643734" cy="45468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54.WAV">
            <a:hlinkClick r:id="" action="ppaction://media"/>
          </p:cNvPr>
          <p:cNvPicPr>
            <a:picLocks noRot="1" noChangeAspect="1"/>
          </p:cNvPicPr>
          <p:nvPr>
            <a:wavAudioFile r:embed="rId1" name="~PP24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птичка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ч-т\post-14099-11666922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337300" cy="4749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228.WAV">
            <a:hlinkClick r:id="" action="ppaction://media"/>
          </p:cNvPr>
          <p:cNvPicPr>
            <a:picLocks noRot="1" noChangeAspect="1"/>
          </p:cNvPicPr>
          <p:nvPr>
            <a:wavAudioFile r:embed="rId1" name="~PP122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аптечка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D:\мое\ч-т\shka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85728"/>
            <a:ext cx="5000659" cy="50006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9.WAV">
            <a:hlinkClick r:id="" action="ppaction://media"/>
          </p:cNvPr>
          <p:cNvPicPr>
            <a:picLocks noRot="1" noChangeAspect="1"/>
          </p:cNvPicPr>
          <p:nvPr>
            <a:wavAudioFile r:embed="rId1" name="~PP1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течёт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ч-т\DSC018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572296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842.WAV">
            <a:hlinkClick r:id="" action="ppaction://media"/>
          </p:cNvPr>
          <p:cNvPicPr>
            <a:picLocks noRot="1" noChangeAspect="1"/>
          </p:cNvPicPr>
          <p:nvPr>
            <a:wavAudioFile r:embed="rId1" name="~PP284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читать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D:\мое\ч-т\marilynreadsjoyc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285728"/>
            <a:ext cx="4381500" cy="5210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54.WAV">
            <a:hlinkClick r:id="" action="ppaction://media"/>
          </p:cNvPr>
          <p:cNvPicPr>
            <a:picLocks noRot="1" noChangeAspect="1"/>
          </p:cNvPicPr>
          <p:nvPr>
            <a:wavAudioFile r:embed="rId1" name="~PP15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чихать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D:\мое\ч-т\cb4b379ae2b42efed4c0ba2cc535f0a3_mediu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8320" y="337343"/>
            <a:ext cx="7094142" cy="46537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44.WAV">
            <a:hlinkClick r:id="" action="ppaction://media"/>
          </p:cNvPr>
          <p:cNvPicPr>
            <a:picLocks noRot="1" noChangeAspect="1"/>
          </p:cNvPicPr>
          <p:nvPr>
            <a:wavAudioFile r:embed="rId1" name="~PP3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печать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D:\мое\ч-т\fles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428604"/>
            <a:ext cx="4661354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417.WAV">
            <a:hlinkClick r:id="" action="ppaction://media"/>
          </p:cNvPr>
          <p:cNvPicPr>
            <a:picLocks noRot="1" noChangeAspect="1"/>
          </p:cNvPicPr>
          <p:nvPr>
            <a:wavAudioFile r:embed="rId1" name="~PP341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качать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 descr="D:\мое\ч-т\d85ed29bff23328cb28e6ad668d8213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40681"/>
            <a:ext cx="3714776" cy="49457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238.WAV">
            <a:hlinkClick r:id="" action="ppaction://media"/>
          </p:cNvPr>
          <p:cNvPicPr>
            <a:picLocks noRot="1" noChangeAspect="1"/>
          </p:cNvPicPr>
          <p:nvPr>
            <a:wavAudioFile r:embed="rId1" name="~PP223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рычать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D:\мое\ч-т\lions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57166"/>
            <a:ext cx="4379925" cy="49785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84.WAV">
            <a:hlinkClick r:id="" action="ppaction://media"/>
          </p:cNvPr>
          <p:cNvPicPr>
            <a:picLocks noRot="1" noChangeAspect="1"/>
          </p:cNvPicPr>
          <p:nvPr>
            <a:wavAudioFile r:embed="rId1" name="~PP11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мычать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D:\мое\ч-т\co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428604"/>
            <a:ext cx="4730473" cy="48385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68.WAV">
            <a:hlinkClick r:id="" action="ppaction://media"/>
          </p:cNvPr>
          <p:cNvPicPr>
            <a:picLocks noRot="1" noChangeAspect="1"/>
          </p:cNvPicPr>
          <p:nvPr>
            <a:wavAudioFile r:embed="rId1" name="~PP6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Чайка-лентяйка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 descr="D:\мое\ч-т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428736"/>
            <a:ext cx="3873509" cy="2905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627" name="Picture 3" descr="D:\мое\ч-т\42094422_img_e30e98dd95eaeab353a88aabe94bb53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7519" y="1428736"/>
            <a:ext cx="4133671" cy="29289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843.WAV">
            <a:hlinkClick r:id="" action="ppaction://media"/>
          </p:cNvPr>
          <p:cNvPicPr>
            <a:picLocks noRot="1" noChangeAspect="1"/>
          </p:cNvPicPr>
          <p:nvPr>
            <a:wavAudioFile r:embed="rId1" name="~PP3843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Внучата-котята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D:\мое\ч-т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928670"/>
            <a:ext cx="2738321" cy="3714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651" name="Picture 3" descr="D:\мое\ч-т\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928670"/>
            <a:ext cx="4603760" cy="37382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991.WAV">
            <a:hlinkClick r:id="" action="ppaction://media"/>
          </p:cNvPr>
          <p:cNvPicPr>
            <a:picLocks noRot="1" noChangeAspect="1"/>
          </p:cNvPicPr>
          <p:nvPr>
            <a:wavAudioFile r:embed="rId1" name="~PP3991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Крольчата-утята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 descr="D:\мое\ч-т\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500174"/>
            <a:ext cx="3811209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675" name="Picture 3" descr="D:\мое\ч-т\krolchata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500174"/>
            <a:ext cx="4142881" cy="31154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951.WAV">
            <a:hlinkClick r:id="" action="ppaction://media"/>
          </p:cNvPr>
          <p:cNvPicPr>
            <a:picLocks noRot="1" noChangeAspect="1"/>
          </p:cNvPicPr>
          <p:nvPr>
            <a:wavAudioFile r:embed="rId1" name="~PP3951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Бочёнок-утёнок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698" name="Picture 2" descr="D:\мое\ч-т\6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85794"/>
            <a:ext cx="3571900" cy="44112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699" name="Picture 3" descr="D:\мое\ч-т\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831303"/>
            <a:ext cx="3571900" cy="43862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801.WAV">
            <a:hlinkClick r:id="" action="ppaction://media"/>
          </p:cNvPr>
          <p:cNvPicPr>
            <a:picLocks noRot="1" noChangeAspect="1"/>
          </p:cNvPicPr>
          <p:nvPr>
            <a:wavAudioFile r:embed="rId1" name="~PP3801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Зайчонок-котёнок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2" name="Picture 2" descr="D:\мое\ч-т\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785926"/>
            <a:ext cx="4000528" cy="3000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23" name="Picture 3" descr="D:\мое\ч-т\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05222" y="1785926"/>
            <a:ext cx="3911636" cy="29289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52.WAV">
            <a:hlinkClick r:id="" action="ppaction://media"/>
          </p:cNvPr>
          <p:cNvPicPr>
            <a:picLocks noRot="1" noChangeAspect="1"/>
          </p:cNvPicPr>
          <p:nvPr>
            <a:wavAudioFile r:embed="rId1" name="~PP365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Чёлка-тёлка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1746" name="Picture 2" descr="D:\мое\ч-т\1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071546"/>
            <a:ext cx="3810000" cy="4048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747" name="Picture 3" descr="D:\мое\ч-т\1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8689" y="1500174"/>
            <a:ext cx="4173555" cy="31301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28.WAV">
            <a:hlinkClick r:id="" action="ppaction://media"/>
          </p:cNvPr>
          <p:cNvPicPr>
            <a:picLocks noRot="1" noChangeAspect="1"/>
          </p:cNvPicPr>
          <p:nvPr>
            <a:wavAudioFile r:embed="rId1" name="~PP362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Чёрный-котёл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2770" name="Picture 2" descr="D:\мое\ч-т\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928670"/>
            <a:ext cx="3810000" cy="381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771" name="Picture 3" descr="D:\мое\ч-т\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1285860"/>
            <a:ext cx="4132283" cy="30992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307.WAV">
            <a:hlinkClick r:id="" action="ppaction://media"/>
          </p:cNvPr>
          <p:cNvPicPr>
            <a:picLocks noRot="1" noChangeAspect="1"/>
          </p:cNvPicPr>
          <p:nvPr>
            <a:wavAudioFile r:embed="rId1" name="~PP3307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Бечёвка-потёмки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3794" name="Picture 2" descr="D:\мое\ч-т\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214422"/>
            <a:ext cx="3810000" cy="3590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795" name="Picture 3" descr="D:\мое\ч-т\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1643050"/>
            <a:ext cx="4214810" cy="28318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392.WAV">
            <a:hlinkClick r:id="" action="ppaction://media"/>
          </p:cNvPr>
          <p:cNvPicPr>
            <a:picLocks noRot="1" noChangeAspect="1"/>
          </p:cNvPicPr>
          <p:nvPr>
            <a:wavAudioFile r:embed="rId1" name="~PP339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Чуб-тюк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818" name="Picture 2" descr="D:\мое\ч-т\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159108"/>
            <a:ext cx="3824293" cy="3484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4819" name="Picture 3" descr="D:\мое\ч-т\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142984"/>
            <a:ext cx="4234619" cy="35147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93.WAV">
            <a:hlinkClick r:id="" action="ppaction://media"/>
          </p:cNvPr>
          <p:cNvPicPr>
            <a:picLocks noRot="1" noChangeAspect="1"/>
          </p:cNvPicPr>
          <p:nvPr>
            <a:wavAudioFile r:embed="rId1" name="~PP2993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Каучук-утюг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5842" name="Picture 2" descr="D:\мое\ч-т\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28659"/>
            <a:ext cx="3191673" cy="47862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5843" name="Picture 3" descr="D:\мое\ч-т\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1000108"/>
            <a:ext cx="4737685" cy="3714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25.WAV">
            <a:hlinkClick r:id="" action="ppaction://media"/>
          </p:cNvPr>
          <p:cNvPicPr>
            <a:picLocks noRot="1" noChangeAspect="1"/>
          </p:cNvPicPr>
          <p:nvPr>
            <a:wavAudioFile r:embed="rId1" name="~PP3125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Чулан-тюльпан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866" name="Picture 2" descr="D:\мое\ч-т\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000108"/>
            <a:ext cx="3733802" cy="36822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6867" name="Picture 3" descr="D:\мое\ч-т\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500042"/>
            <a:ext cx="3482602" cy="46434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54.WAV">
            <a:hlinkClick r:id="" action="ppaction://media"/>
          </p:cNvPr>
          <p:cNvPicPr>
            <a:picLocks noRot="1" noChangeAspect="1"/>
          </p:cNvPicPr>
          <p:nvPr>
            <a:wavAudioFile r:embed="rId1" name="~PP305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Зайчик-зонтик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7890" name="Picture 2" descr="D:\мое\ч-т\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000108"/>
            <a:ext cx="3630836" cy="40719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891" name="Picture 3" descr="D:\мое\ч-т\2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1000108"/>
            <a:ext cx="3810000" cy="4029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14.WAV">
            <a:hlinkClick r:id="" action="ppaction://media"/>
          </p:cNvPr>
          <p:cNvPicPr>
            <a:picLocks noRot="1" noChangeAspect="1"/>
          </p:cNvPicPr>
          <p:nvPr>
            <a:wavAudioFile r:embed="rId1" name="~PP301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овчина-паутина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8914" name="Picture 2" descr="D:\мое\ч-т\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500174"/>
            <a:ext cx="3786213" cy="2839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8915" name="Picture 3" descr="D:\мое\ч-т\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500174"/>
            <a:ext cx="4170782" cy="2857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05.WAV">
            <a:hlinkClick r:id="" action="ppaction://media"/>
          </p:cNvPr>
          <p:cNvPicPr>
            <a:picLocks noRot="1" noChangeAspect="1"/>
          </p:cNvPicPr>
          <p:nvPr>
            <a:wavAudioFile r:embed="rId1" name="~PP3005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Качели-плетень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9938" name="Picture 2" descr="D:\мое\ч-т\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814" y="935814"/>
            <a:ext cx="3384224" cy="3993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9939" name="Picture 3" descr="D:\мое\ч-т\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285860"/>
            <a:ext cx="3919547" cy="34969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04.WAV">
            <a:hlinkClick r:id="" action="ppaction://media"/>
          </p:cNvPr>
          <p:cNvPicPr>
            <a:picLocks noRot="1" noChangeAspect="1"/>
          </p:cNvPicPr>
          <p:nvPr>
            <a:wavAudioFile r:embed="rId1" name="~PP360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Вечер-ветер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62" name="Picture 2" descr="D:\мое\ч-т\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1714488"/>
            <a:ext cx="4605503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63" name="Picture 3" descr="D:\мое\ч-т\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857232"/>
            <a:ext cx="3357586" cy="44767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89.WAV">
            <a:hlinkClick r:id="" action="ppaction://media"/>
          </p:cNvPr>
          <p:cNvPicPr>
            <a:picLocks noRot="1" noChangeAspect="1"/>
          </p:cNvPicPr>
          <p:nvPr>
            <a:wavAudioFile r:embed="rId1" name="~PP368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Черенок-теремок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1986" name="Picture 2" descr="D:\мое\ч-т\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714356"/>
            <a:ext cx="3419475" cy="457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987" name="Picture 3" descr="D:\мое\ч-т\3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3689" y="1285860"/>
            <a:ext cx="4277394" cy="35004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12.WAV">
            <a:hlinkClick r:id="" action="ppaction://media"/>
          </p:cNvPr>
          <p:cNvPicPr>
            <a:picLocks noRot="1" noChangeAspect="1"/>
          </p:cNvPicPr>
          <p:nvPr>
            <a:wavAudioFile r:embed="rId1" name="~PP371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Мяч-пять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857884" y="1142984"/>
            <a:ext cx="1963738" cy="39322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eaLnBrk="0" hangingPunct="0"/>
            <a:r>
              <a:rPr lang="en-US" sz="25200" b="1" dirty="0">
                <a:solidFill>
                  <a:srgbClr val="FF0000"/>
                </a:solidFill>
              </a:rPr>
              <a:t>5</a:t>
            </a:r>
            <a:endParaRPr lang="en-US" sz="9600" b="1" dirty="0">
              <a:solidFill>
                <a:srgbClr val="FF0000"/>
              </a:solidFill>
            </a:endParaRPr>
          </a:p>
        </p:txBody>
      </p:sp>
      <p:pic>
        <p:nvPicPr>
          <p:cNvPr id="43010" name="Picture 2" descr="D:\мое\ч-т\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285860"/>
            <a:ext cx="3956566" cy="3429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375.WAV">
            <a:hlinkClick r:id="" action="ppaction://media"/>
          </p:cNvPr>
          <p:cNvPicPr>
            <a:picLocks noRot="1" noChangeAspect="1"/>
          </p:cNvPicPr>
          <p:nvPr>
            <a:wavAudioFile r:embed="rId1" name="~PP33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Луч-путь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4034" name="Picture 2" descr="D:\мое\ч-т\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714488"/>
            <a:ext cx="4095779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035" name="Picture 3" descr="D:\мое\ч-т\4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8095" y="1714488"/>
            <a:ext cx="4119591" cy="30896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14.WAV">
            <a:hlinkClick r:id="" action="ppaction://media"/>
          </p:cNvPr>
          <p:cNvPicPr>
            <a:picLocks noRot="1" noChangeAspect="1"/>
          </p:cNvPicPr>
          <p:nvPr>
            <a:wavAudioFile r:embed="rId1" name="~PP291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Меч-клеть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5058" name="Picture 2" descr="D:\мое\ч-т\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357298"/>
            <a:ext cx="4000505" cy="30090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061" name="Picture 5" descr="D:\мое\ч-т\4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49334" y="1357298"/>
            <a:ext cx="3756527" cy="3000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656.WAV">
            <a:hlinkClick r:id="" action="ppaction://media"/>
          </p:cNvPr>
          <p:cNvPicPr>
            <a:picLocks noRot="1" noChangeAspect="1"/>
          </p:cNvPicPr>
          <p:nvPr>
            <a:wavAudioFile r:embed="rId1" name="~PP2656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6653688" cy="5005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Горячий утюг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~PP1644.WAV">
            <a:hlinkClick r:id="" action="ppaction://media"/>
          </p:cNvPr>
          <p:cNvPicPr>
            <a:picLocks noRot="1" noChangeAspect="1"/>
          </p:cNvPicPr>
          <p:nvPr>
            <a:wavAudioFile r:embed="rId1" name="~PP16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Млечный путь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548466" cy="50372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025.WAV">
            <a:hlinkClick r:id="" action="ppaction://media"/>
          </p:cNvPr>
          <p:cNvPicPr>
            <a:picLocks noRot="1" noChangeAspect="1"/>
          </p:cNvPicPr>
          <p:nvPr>
            <a:wavAudioFile r:embed="rId1" name="~PP202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Речное течение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548470" cy="49113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641.WAV">
            <a:hlinkClick r:id="" action="ppaction://media"/>
          </p:cNvPr>
          <p:cNvPicPr>
            <a:picLocks noRot="1" noChangeAspect="1"/>
          </p:cNvPicPr>
          <p:nvPr>
            <a:wavAudioFile r:embed="rId1" name="~PP264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7150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Тёплая печка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00042"/>
            <a:ext cx="6932200" cy="51959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15.WAV">
            <a:hlinkClick r:id="" action="ppaction://media"/>
          </p:cNvPr>
          <p:cNvPicPr>
            <a:picLocks noRot="1" noChangeAspect="1"/>
          </p:cNvPicPr>
          <p:nvPr>
            <a:wavAudioFile r:embed="rId1" name="~PP361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Мечеть вечером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71480"/>
            <a:ext cx="7438258" cy="48720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242.WAV">
            <a:hlinkClick r:id="" action="ppaction://media"/>
          </p:cNvPr>
          <p:cNvPicPr>
            <a:picLocks noRot="1" noChangeAspect="1"/>
          </p:cNvPicPr>
          <p:nvPr>
            <a:wavAudioFile r:embed="rId1" name="~PP124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Певчая птичка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C:\Documents and Settings\Администратор\Рабочий стол\8632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57166"/>
            <a:ext cx="3741758" cy="51494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29.WAV">
            <a:hlinkClick r:id="" action="ppaction://media"/>
          </p:cNvPr>
          <p:cNvPicPr>
            <a:picLocks noRot="1" noChangeAspect="1"/>
          </p:cNvPicPr>
          <p:nvPr>
            <a:wavAudioFile r:embed="rId1" name="~PP15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Тёмные тучи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00042"/>
            <a:ext cx="7620000" cy="5067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942.WAV">
            <a:hlinkClick r:id="" action="ppaction://media"/>
          </p:cNvPr>
          <p:cNvPicPr>
            <a:picLocks noRot="1" noChangeAspect="1"/>
          </p:cNvPicPr>
          <p:nvPr>
            <a:wavAudioFile r:embed="rId1" name="~PP194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7150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Чужой котёнок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57166"/>
            <a:ext cx="6977095" cy="52879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874.WAV">
            <a:hlinkClick r:id="" action="ppaction://media"/>
          </p:cNvPr>
          <p:cNvPicPr>
            <a:picLocks noRot="1" noChangeAspect="1"/>
          </p:cNvPicPr>
          <p:nvPr>
            <a:wavAudioFile r:embed="rId1" name="~PP387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Летят птички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500042"/>
            <a:ext cx="7452251" cy="50768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43.WAV">
            <a:hlinkClick r:id="" action="ppaction://media"/>
          </p:cNvPr>
          <p:cNvPicPr>
            <a:picLocks noRot="1" noChangeAspect="1"/>
          </p:cNvPicPr>
          <p:nvPr>
            <a:wavAudioFile r:embed="rId1" name="~PP3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Чугунный котёл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428604"/>
            <a:ext cx="5000650" cy="5000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40.WAV">
            <a:hlinkClick r:id="" action="ppaction://media"/>
          </p:cNvPr>
          <p:cNvPicPr>
            <a:picLocks noRot="1" noChangeAspect="1"/>
          </p:cNvPicPr>
          <p:nvPr>
            <a:wavAudioFile r:embed="rId1" name="~PP4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Тяжёлые чемоданы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85728"/>
            <a:ext cx="3686177" cy="51627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757.WAV">
            <a:hlinkClick r:id="" action="ppaction://media"/>
          </p:cNvPr>
          <p:cNvPicPr>
            <a:picLocks noRot="1" noChangeAspect="1"/>
          </p:cNvPicPr>
          <p:nvPr>
            <a:wavAudioFile r:embed="rId1" name="~PP175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Плетёная бечёвка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500042"/>
            <a:ext cx="5391630" cy="50816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86.WAV">
            <a:hlinkClick r:id="" action="ppaction://media"/>
          </p:cNvPr>
          <p:cNvPicPr>
            <a:picLocks noRot="1" noChangeAspect="1"/>
          </p:cNvPicPr>
          <p:nvPr>
            <a:wavAudioFile r:embed="rId1" name="~PP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57166"/>
            <a:ext cx="5246228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Светящийся </a:t>
            </a: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луч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~PP1070.WAV">
            <a:hlinkClick r:id="" action="ppaction://media"/>
          </p:cNvPr>
          <p:cNvPicPr>
            <a:picLocks noRot="1" noChangeAspect="1"/>
          </p:cNvPicPr>
          <p:nvPr>
            <a:wavAudioFile r:embed="rId1" name="~PP107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Катит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тачку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28604"/>
            <a:ext cx="6524657" cy="50924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29.WAV">
            <a:hlinkClick r:id="" action="ppaction://media"/>
          </p:cNvPr>
          <p:cNvPicPr>
            <a:picLocks noRot="1" noChangeAspect="1"/>
          </p:cNvPicPr>
          <p:nvPr>
            <a:wavAudioFile r:embed="rId1" name="~PP11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14290"/>
            <a:ext cx="6572281" cy="49292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Чинить ботинки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~PP1932.WAV">
            <a:hlinkClick r:id="" action="ppaction://media"/>
          </p:cNvPr>
          <p:cNvPicPr>
            <a:picLocks noRot="1" noChangeAspect="1"/>
          </p:cNvPicPr>
          <p:nvPr>
            <a:wavAudioFile r:embed="rId1" name="~PP193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Тихий вечер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04"/>
            <a:ext cx="6732873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13.WAV">
            <a:hlinkClick r:id="" action="ppaction://media"/>
          </p:cNvPr>
          <p:cNvPicPr>
            <a:picLocks noRot="1" noChangeAspect="1"/>
          </p:cNvPicPr>
          <p:nvPr>
            <a:wavAudioFile r:embed="rId1" name="~PP231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Летящая чайка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71480"/>
            <a:ext cx="6255228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891.WAV">
            <a:hlinkClick r:id="" action="ppaction://media"/>
          </p:cNvPr>
          <p:cNvPicPr>
            <a:picLocks noRot="1" noChangeAspect="1"/>
          </p:cNvPicPr>
          <p:nvPr>
            <a:wavAudioFile r:embed="rId1" name="~PP28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9144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Сова ночью охотится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57166"/>
            <a:ext cx="6596815" cy="50990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474.WAV">
            <a:hlinkClick r:id="" action="ppaction://media"/>
          </p:cNvPr>
          <p:cNvPicPr>
            <a:picLocks noRot="1" noChangeAspect="1"/>
          </p:cNvPicPr>
          <p:nvPr>
            <a:wavAudioFile r:embed="rId1" name="~PP347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Из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трубы зерно течёт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357166"/>
            <a:ext cx="7065009" cy="52959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086.WAV">
            <a:hlinkClick r:id="" action="ppaction://media"/>
          </p:cNvPr>
          <p:cNvPicPr>
            <a:picLocks noRot="1" noChangeAspect="1"/>
          </p:cNvPicPr>
          <p:nvPr>
            <a:wavAudioFile r:embed="rId1" name="~PP10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785794"/>
            <a:ext cx="6667500" cy="46386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5500702"/>
            <a:ext cx="9144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Чудные коричневые</a:t>
            </a:r>
            <a:r>
              <a:rPr kumimoji="0" lang="ru-RU" sz="48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ботинки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~PP3444.WAV">
            <a:hlinkClick r:id="" action="ppaction://media"/>
          </p:cNvPr>
          <p:cNvPicPr>
            <a:picLocks noRot="1" noChangeAspect="1"/>
          </p:cNvPicPr>
          <p:nvPr>
            <a:wavAudioFile r:embed="rId1" name="~PP34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Картина в рамочке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642918"/>
            <a:ext cx="6262718" cy="47440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94.WAV">
            <a:hlinkClick r:id="" action="ppaction://media"/>
          </p:cNvPr>
          <p:cNvPicPr>
            <a:picLocks noRot="1" noChangeAspect="1"/>
          </p:cNvPicPr>
          <p:nvPr>
            <a:wavAudioFile r:embed="rId1" name="~PP379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Черепичная крыша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538940" cy="490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~PP864.WAV">
            <a:hlinkClick r:id="" action="ppaction://media"/>
          </p:cNvPr>
          <p:cNvPicPr>
            <a:picLocks noRot="1" noChangeAspect="1"/>
          </p:cNvPicPr>
          <p:nvPr>
            <a:wavAudioFile r:embed="rId1" name="~PP86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Кустик землянички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28604"/>
            <a:ext cx="6615141" cy="49581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07.WAV">
            <a:hlinkClick r:id="" action="ppaction://media"/>
          </p:cNvPr>
          <p:cNvPicPr>
            <a:picLocks noRot="1" noChangeAspect="1"/>
          </p:cNvPicPr>
          <p:nvPr>
            <a:wavAudioFile r:embed="rId1" name="~PP24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Светит луч в тёмном городе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642918"/>
            <a:ext cx="6904883" cy="47958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833.WAV">
            <a:hlinkClick r:id="" action="ppaction://media"/>
          </p:cNvPr>
          <p:cNvPicPr>
            <a:picLocks noRot="1" noChangeAspect="1"/>
          </p:cNvPicPr>
          <p:nvPr>
            <a:wavAudioFile r:embed="rId1" name="~PP38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2071678"/>
            <a:ext cx="8229600" cy="307183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Дифференциация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Звуков </a:t>
            </a:r>
            <a:r>
              <a:rPr lang="ru-RU" sz="7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ч-ц</a:t>
            </a:r>
            <a:endParaRPr kumimoji="0" lang="ru-RU" sz="72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~PP2041.WAV">
            <a:hlinkClick r:id="" action="ppaction://media"/>
          </p:cNvPr>
          <p:cNvPicPr>
            <a:picLocks noRot="1" noChangeAspect="1"/>
          </p:cNvPicPr>
          <p:nvPr>
            <a:wavAudioFile r:embed="rId1" name="~PP2041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лётчица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6082" name="Picture 2" descr="D:\мое\ч-т\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57166"/>
            <a:ext cx="4286280" cy="49578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747.WAV">
            <a:hlinkClick r:id="" action="ppaction://media"/>
          </p:cNvPr>
          <p:cNvPicPr>
            <a:picLocks noRot="1" noChangeAspect="1"/>
          </p:cNvPicPr>
          <p:nvPr>
            <a:wavAudioFile r:embed="rId1" name="~PP274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ученица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7106" name="Picture 2" descr="D:\мое\ч-т\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0132" y="642908"/>
            <a:ext cx="6858063" cy="45720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740.WAV">
            <a:hlinkClick r:id="" action="ppaction://media"/>
          </p:cNvPr>
          <p:cNvPicPr>
            <a:picLocks noRot="1" noChangeAspect="1"/>
          </p:cNvPicPr>
          <p:nvPr>
            <a:wavAudioFile r:embed="rId1" name="~PP17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горчица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8130" name="Picture 2" descr="D:\мое\ч-т\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350000" cy="4762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577.WAV">
            <a:hlinkClick r:id="" action="ppaction://media"/>
          </p:cNvPr>
          <p:cNvPicPr>
            <a:picLocks noRot="1" noChangeAspect="1"/>
          </p:cNvPicPr>
          <p:nvPr>
            <a:wavAudioFile r:embed="rId1" name="~PP57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волчица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9154" name="Picture 2" descr="D:\мое\ч-т\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571480"/>
            <a:ext cx="6189613" cy="46434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806.WAV">
            <a:hlinkClick r:id="" action="ppaction://media"/>
          </p:cNvPr>
          <p:cNvPicPr>
            <a:picLocks noRot="1" noChangeAspect="1"/>
          </p:cNvPicPr>
          <p:nvPr>
            <a:wavAudioFile r:embed="rId1" name="~PP38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птичница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0179" name="Picture 3" descr="D:\мое\ч-т\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500042"/>
            <a:ext cx="3590925" cy="4914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205.WAV">
            <a:hlinkClick r:id="" action="ppaction://media"/>
          </p:cNvPr>
          <p:cNvPicPr>
            <a:picLocks noRot="1" noChangeAspect="1"/>
          </p:cNvPicPr>
          <p:nvPr>
            <a:wavAudioFile r:embed="rId1" name="~PP320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отличница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02" name="Picture 2" descr="D:\мое\ч-т\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428604"/>
            <a:ext cx="4054475" cy="50530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712.WAV">
            <a:hlinkClick r:id="" action="ppaction://media"/>
          </p:cNvPr>
          <p:cNvPicPr>
            <a:picLocks noRot="1" noChangeAspect="1"/>
          </p:cNvPicPr>
          <p:nvPr>
            <a:wavAudioFile r:embed="rId1" name="~PP271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молочница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2226" name="Picture 2" descr="D:\мое\ч-т\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9195" y="357166"/>
            <a:ext cx="4420226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126.WAV">
            <a:hlinkClick r:id="" action="ppaction://media"/>
          </p:cNvPr>
          <p:cNvPicPr>
            <a:picLocks noRot="1" noChangeAspect="1"/>
          </p:cNvPicPr>
          <p:nvPr>
            <a:wavAudioFile r:embed="rId1" name="~PP212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лечебница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3250" name="Picture 2" descr="D:\мое\ч-т\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428604"/>
            <a:ext cx="3214690" cy="47898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25.WAV">
            <a:hlinkClick r:id="" action="ppaction://media"/>
          </p:cNvPr>
          <p:cNvPicPr>
            <a:picLocks noRot="1" noChangeAspect="1"/>
          </p:cNvPicPr>
          <p:nvPr>
            <a:wavAudioFile r:embed="rId1" name="~PP152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чечевица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4274" name="Picture 2" descr="D:\мое\ч-т\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5538" y="608392"/>
            <a:ext cx="5728296" cy="46303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08.WAV">
            <a:hlinkClick r:id="" action="ppaction://media"/>
          </p:cNvPr>
          <p:cNvPicPr>
            <a:picLocks noRot="1" noChangeAspect="1"/>
          </p:cNvPicPr>
          <p:nvPr>
            <a:wavAudioFile r:embed="rId1" name="~PP90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Дача-яйца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5299" name="Picture 3" descr="D:\мое\ч-т\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285861"/>
            <a:ext cx="3857652" cy="3082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5300" name="Picture 4" descr="D:\мое\ч-т\5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54546" y="1285860"/>
            <a:ext cx="4095779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62.WAV">
            <a:hlinkClick r:id="" action="ppaction://media"/>
          </p:cNvPr>
          <p:cNvPicPr>
            <a:picLocks noRot="1" noChangeAspect="1"/>
          </p:cNvPicPr>
          <p:nvPr>
            <a:wavAudioFile r:embed="rId1" name="~PP46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Чех-цех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6322" name="Picture 2" descr="D:\мое\ч-т\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00174"/>
            <a:ext cx="3413544" cy="3143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6323" name="Picture 3" descr="D:\мое\ч-т\5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62501" y="1500174"/>
            <a:ext cx="4191029" cy="3143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66.WAV">
            <a:hlinkClick r:id="" action="ppaction://media"/>
          </p:cNvPr>
          <p:cNvPicPr>
            <a:picLocks noRot="1" noChangeAspect="1"/>
          </p:cNvPicPr>
          <p:nvPr>
            <a:wavAudioFile r:embed="rId1" name="~PP4066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Чайка-цапля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7346" name="Picture 2" descr="D:\мое\ч-т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714488"/>
            <a:ext cx="4127493" cy="30956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7347" name="Picture 3" descr="D:\мое\ч-т\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1499317"/>
            <a:ext cx="3532190" cy="35533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98.WAV">
            <a:hlinkClick r:id="" action="ppaction://media"/>
          </p:cNvPr>
          <p:cNvPicPr>
            <a:picLocks noRot="1" noChangeAspect="1"/>
          </p:cNvPicPr>
          <p:nvPr>
            <a:wavAudioFile r:embed="rId1" name="~PP369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Плечо-лицо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3" descr="плеч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643050"/>
            <a:ext cx="3714776" cy="27872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8370" name="Picture 2" descr="D:\мое\ч-т\6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2993" y="615303"/>
            <a:ext cx="3479031" cy="4385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580.WAV">
            <a:hlinkClick r:id="" action="ppaction://media"/>
          </p:cNvPr>
          <p:cNvPicPr>
            <a:picLocks noRot="1" noChangeAspect="1"/>
          </p:cNvPicPr>
          <p:nvPr>
            <a:wavAudioFile r:embed="rId1" name="~PP3580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Челюсть-циркуль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9394" name="Picture 2" descr="D:\мое\ч-т\6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387050"/>
            <a:ext cx="4214842" cy="3161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9395" name="Picture 3" descr="D:\мое\ч-т\63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285728"/>
            <a:ext cx="3190874" cy="48865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322.WAV">
            <a:hlinkClick r:id="" action="ppaction://media"/>
          </p:cNvPr>
          <p:cNvPicPr>
            <a:picLocks noRot="1" noChangeAspect="1"/>
          </p:cNvPicPr>
          <p:nvPr>
            <a:wavAudioFile r:embed="rId1" name="~PP332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Бахча-овца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0418" name="Picture 2" descr="D:\мое\ч-т\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488250"/>
            <a:ext cx="4143404" cy="31075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0419" name="Picture 3" descr="D:\мое\ч-т\6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1500174"/>
            <a:ext cx="3460752" cy="3100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57.WAV">
            <a:hlinkClick r:id="" action="ppaction://media"/>
          </p:cNvPr>
          <p:cNvPicPr>
            <a:picLocks noRot="1" noChangeAspect="1"/>
          </p:cNvPicPr>
          <p:nvPr>
            <a:wavAudioFile r:embed="rId1" name="~PP3157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Гречка-грецкий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42" name="Picture 2" descr="D:\мое\ч-т\6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571480"/>
            <a:ext cx="3857632" cy="45520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43" name="Picture 3" descr="D:\мое\ч-т\67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928670"/>
            <a:ext cx="4052668" cy="40052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618.WAV">
            <a:hlinkClick r:id="" action="ppaction://media"/>
          </p:cNvPr>
          <p:cNvPicPr>
            <a:picLocks noRot="1" noChangeAspect="1"/>
          </p:cNvPicPr>
          <p:nvPr>
            <a:wavAudioFile r:embed="rId1" name="~PP261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Мощная птица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00042"/>
            <a:ext cx="7143750" cy="4800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182.WAV">
            <a:hlinkClick r:id="" action="ppaction://media"/>
          </p:cNvPr>
          <p:cNvPicPr>
            <a:picLocks noRot="1" noChangeAspect="1"/>
          </p:cNvPicPr>
          <p:nvPr>
            <a:wavAudioFile r:embed="rId1" name="~PP218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Чёрный скворец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2466" name="Picture 2" descr="D:\мое\ч-т\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254000"/>
            <a:ext cx="5032388" cy="5032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235.WAV">
            <a:hlinkClick r:id="" action="ppaction://media"/>
          </p:cNvPr>
          <p:cNvPicPr>
            <a:picLocks noRot="1" noChangeAspect="1"/>
          </p:cNvPicPr>
          <p:nvPr>
            <a:wavAudioFile r:embed="rId1" name="~PP223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Чистая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улица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3490" name="Picture 2" descr="D:\мое\ч-т\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85728"/>
            <a:ext cx="3714760" cy="49530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51.WAV">
            <a:hlinkClick r:id="" action="ppaction://media"/>
          </p:cNvPr>
          <p:cNvPicPr>
            <a:picLocks noRot="1" noChangeAspect="1"/>
          </p:cNvPicPr>
          <p:nvPr>
            <a:wavAudioFile r:embed="rId1" name="~PP235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Чёрная курица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4514" name="Picture 2" descr="D:\мое\ч-т\7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71480"/>
            <a:ext cx="6381768" cy="47863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04.WAV">
            <a:hlinkClick r:id="" action="ppaction://media"/>
          </p:cNvPr>
          <p:cNvPicPr>
            <a:picLocks noRot="1" noChangeAspect="1"/>
          </p:cNvPicPr>
          <p:nvPr>
            <a:wavAudioFile r:embed="rId1" name="~PP240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72140"/>
            <a:ext cx="9144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Котёнок в лучах солнца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5" name="Picture 3" descr="C:\Documents and Settings\Администратор\Рабочий стол\42088641_1458014_aaba77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285728"/>
            <a:ext cx="3929090" cy="51522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00.WAV">
            <a:hlinkClick r:id="" action="ppaction://media"/>
          </p:cNvPr>
          <p:cNvPicPr>
            <a:picLocks noRot="1" noChangeAspect="1"/>
          </p:cNvPicPr>
          <p:nvPr>
            <a:wavAudioFile r:embed="rId1" name="~PP29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00042"/>
            <a:ext cx="7000892" cy="49012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Острая горчица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~PP48.WAV">
            <a:hlinkClick r:id="" action="ppaction://media"/>
          </p:cNvPr>
          <p:cNvPicPr>
            <a:picLocks noRot="1" noChangeAspect="1"/>
          </p:cNvPicPr>
          <p:nvPr>
            <a:wavAudioFile r:embed="rId1" name="~PP4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Обычное лицо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85728"/>
            <a:ext cx="3428395" cy="53054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42.WAV">
            <a:hlinkClick r:id="" action="ppaction://media"/>
          </p:cNvPr>
          <p:cNvPicPr>
            <a:picLocks noRot="1" noChangeAspect="1"/>
          </p:cNvPicPr>
          <p:nvPr>
            <a:wavAudioFile r:embed="rId1" name="~PP404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9144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Позолоченное кольцо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571480"/>
            <a:ext cx="4833960" cy="48339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795.WAV">
            <a:hlinkClick r:id="" action="ppaction://media"/>
          </p:cNvPr>
          <p:cNvPicPr>
            <a:picLocks noRot="1" noChangeAspect="1"/>
          </p:cNvPicPr>
          <p:nvPr>
            <a:wavAudioFile r:embed="rId1" name="~PP79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Цветочки в вазочке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28604"/>
            <a:ext cx="4929222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963.WAV">
            <a:hlinkClick r:id="" action="ppaction://media"/>
          </p:cNvPr>
          <p:cNvPicPr>
            <a:picLocks noRot="1" noChangeAspect="1"/>
          </p:cNvPicPr>
          <p:nvPr>
            <a:wavAudioFile r:embed="rId1" name="~PP196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5500702"/>
            <a:ext cx="9144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Коричневые рукавицы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538" name="Picture 2" descr="D:\мое\ч-т\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2428861" y="-428652"/>
            <a:ext cx="4572032" cy="68580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58.WAV">
            <a:hlinkClick r:id="" action="ppaction://media"/>
          </p:cNvPr>
          <p:cNvPicPr>
            <a:picLocks noRot="1" noChangeAspect="1"/>
          </p:cNvPicPr>
          <p:nvPr>
            <a:wavAudioFile r:embed="rId1" name="~PP245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Отличная певица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6562" name="Picture 2" descr="D:\мое\ч-т\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71480"/>
            <a:ext cx="7000924" cy="47431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36.WAV">
            <a:hlinkClick r:id="" action="ppaction://media"/>
          </p:cNvPr>
          <p:cNvPicPr>
            <a:picLocks noRot="1" noChangeAspect="1"/>
          </p:cNvPicPr>
          <p:nvPr>
            <a:wavAudioFile r:embed="rId1" name="~PP313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Жгучий перец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7586" name="Picture 2" descr="D:\мое\ч-т\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2559283" y="-294469"/>
            <a:ext cx="3950236" cy="6497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86.WAV">
            <a:hlinkClick r:id="" action="ppaction://media"/>
          </p:cNvPr>
          <p:cNvPicPr>
            <a:picLocks noRot="1" noChangeAspect="1"/>
          </p:cNvPicPr>
          <p:nvPr>
            <a:wavAudioFile r:embed="rId1" name="~PP29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Чуткий заяц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8610" name="Picture 2" descr="D:\мое\ч-т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00042"/>
            <a:ext cx="6572296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80.WAV">
            <a:hlinkClick r:id="" action="ppaction://media"/>
          </p:cNvPr>
          <p:cNvPicPr>
            <a:picLocks noRot="1" noChangeAspect="1"/>
          </p:cNvPicPr>
          <p:nvPr>
            <a:wavAudioFile r:embed="rId1" name="~PP318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Вечернее солнце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9634" name="Picture 2" descr="D:\мое\ч-т\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28604"/>
            <a:ext cx="6667500" cy="5000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06.WAV">
            <a:hlinkClick r:id="" action="ppaction://media"/>
          </p:cNvPr>
          <p:cNvPicPr>
            <a:picLocks noRot="1" noChangeAspect="1"/>
          </p:cNvPicPr>
          <p:nvPr>
            <a:wavAudioFile r:embed="rId1" name="~PP29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Четвертый палец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0658" name="Picture 2" descr="D:\мое\ч-т\7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28604"/>
            <a:ext cx="6643734" cy="49833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773.WAV">
            <a:hlinkClick r:id="" action="ppaction://media"/>
          </p:cNvPr>
          <p:cNvPicPr>
            <a:picLocks noRot="1" noChangeAspect="1"/>
          </p:cNvPicPr>
          <p:nvPr>
            <a:wavAudioFile r:embed="rId1" name="~PP277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Целая чашка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682" name="Picture 2" descr="D:\мое\ч-т\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357166"/>
            <a:ext cx="6381795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30.WAV">
            <a:hlinkClick r:id="" action="ppaction://media"/>
          </p:cNvPr>
          <p:cNvPicPr>
            <a:picLocks noRot="1" noChangeAspect="1"/>
          </p:cNvPicPr>
          <p:nvPr>
            <a:wavAudioFile r:embed="rId1" name="~PP25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Чистая водица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2706" name="Picture 2" descr="D:\мое\ч-т\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642918"/>
            <a:ext cx="6861481" cy="45697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28.WAV">
            <a:hlinkClick r:id="" action="ppaction://media"/>
          </p:cNvPr>
          <p:cNvPicPr>
            <a:picLocks noRot="1" noChangeAspect="1"/>
          </p:cNvPicPr>
          <p:nvPr>
            <a:wavAudioFile r:embed="rId1" name="~PP242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Колючие цветы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3730" name="Picture 2" descr="D:\мое\ч-т\7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571480"/>
            <a:ext cx="5239638" cy="46894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88.WAV">
            <a:hlinkClick r:id="" action="ppaction://media"/>
          </p:cNvPr>
          <p:cNvPicPr>
            <a:picLocks noRot="1" noChangeAspect="1"/>
          </p:cNvPicPr>
          <p:nvPr>
            <a:wavAudioFile r:embed="rId1" name="~PP23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Печёные яйца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4754" name="Picture 2" descr="D:\мое\ч-т\700163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642918"/>
            <a:ext cx="6143668" cy="46077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083.WAV">
            <a:hlinkClick r:id="" action="ppaction://media"/>
          </p:cNvPr>
          <p:cNvPicPr>
            <a:picLocks noRot="1" noChangeAspect="1"/>
          </p:cNvPicPr>
          <p:nvPr>
            <a:wavAudioFile r:embed="rId1" name="~PP20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Цепкий крючок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778" name="Picture 2" descr="D:\мое\ч-т\4 cop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428604"/>
            <a:ext cx="6293628" cy="47447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074.WAV">
            <a:hlinkClick r:id="" action="ppaction://media"/>
          </p:cNvPr>
          <p:cNvPicPr>
            <a:picLocks noRot="1" noChangeAspect="1"/>
          </p:cNvPicPr>
          <p:nvPr>
            <a:wavAudioFile r:embed="rId1" name="~PP207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2214554"/>
            <a:ext cx="8229600" cy="314327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Дифференциация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Звуков </a:t>
            </a:r>
            <a:r>
              <a:rPr lang="ru-RU" sz="7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ч-щ</a:t>
            </a:r>
            <a:endParaRPr kumimoji="0" lang="ru-RU" sz="72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~PP3781.WAV">
            <a:hlinkClick r:id="" action="ppaction://media"/>
          </p:cNvPr>
          <p:cNvPicPr>
            <a:picLocks noRot="1" noChangeAspect="1"/>
          </p:cNvPicPr>
          <p:nvPr>
            <a:wavAudioFile r:embed="rId1" name="~PP3781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ча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ща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6802" name="Picture 2" descr="D:\мое\ч-т\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28605"/>
            <a:ext cx="3786214" cy="50498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789.WAV">
            <a:hlinkClick r:id="" action="ppaction://media"/>
          </p:cNvPr>
          <p:cNvPicPr>
            <a:picLocks noRot="1" noChangeAspect="1"/>
          </p:cNvPicPr>
          <p:nvPr>
            <a:wavAudioFile r:embed="rId1" name="~PP27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щёчка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7826" name="Picture 2" descr="D:\мое\ч-т\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5260" y="428604"/>
            <a:ext cx="4349249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330.WAV">
            <a:hlinkClick r:id="" action="ppaction://media"/>
          </p:cNvPr>
          <p:cNvPicPr>
            <a:picLocks noRot="1" noChangeAspect="1"/>
          </p:cNvPicPr>
          <p:nvPr>
            <a:wavAudioFile r:embed="rId1" name="~PP13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щучка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8850" name="Picture 2" descr="D:\мое\ч-т\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71480"/>
            <a:ext cx="6286544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91.WAV">
            <a:hlinkClick r:id="" action="ppaction://media"/>
          </p:cNvPr>
          <p:cNvPicPr>
            <a:picLocks noRot="1" noChangeAspect="1"/>
          </p:cNvPicPr>
          <p:nvPr>
            <a:wavAudioFile r:embed="rId1" name="~PP40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ящичек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9874" name="Picture 2" descr="D:\мое\ч-т\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285728"/>
            <a:ext cx="4929222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209.WAV">
            <a:hlinkClick r:id="" action="ppaction://media"/>
          </p:cNvPr>
          <p:cNvPicPr>
            <a:picLocks noRot="1" noChangeAspect="1"/>
          </p:cNvPicPr>
          <p:nvPr>
            <a:wavAudioFile r:embed="rId1" name="~PP32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щеночек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0898" name="Picture 2" descr="D:\мое\ч-т\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85728"/>
            <a:ext cx="3786214" cy="50482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13.WAV">
            <a:hlinkClick r:id="" action="ppaction://media"/>
          </p:cNvPr>
          <p:cNvPicPr>
            <a:picLocks noRot="1" noChangeAspect="1"/>
          </p:cNvPicPr>
          <p:nvPr>
            <a:wavAudioFile r:embed="rId1" name="~PP251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ручища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22" name="Picture 2" descr="D:\мое\ч-т\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500042"/>
            <a:ext cx="3317876" cy="49768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616.WAV">
            <a:hlinkClick r:id="" action="ppaction://media"/>
          </p:cNvPr>
          <p:cNvPicPr>
            <a:picLocks noRot="1" noChangeAspect="1"/>
          </p:cNvPicPr>
          <p:nvPr>
            <a:wavAudioFile r:embed="rId1" name="~PP161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щёточка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2946" name="Picture 2" descr="D:\мое\ч-т\9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428604"/>
            <a:ext cx="4802202" cy="48022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640.WAV">
            <a:hlinkClick r:id="" action="ppaction://media"/>
          </p:cNvPr>
          <p:cNvPicPr>
            <a:picLocks noRot="1" noChangeAspect="1"/>
          </p:cNvPicPr>
          <p:nvPr>
            <a:wavAudioFile r:embed="rId1" name="~PP6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учащиеся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3970" name="Picture 2" descr="D:\мое\ч-т\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5" y="357166"/>
            <a:ext cx="7429552" cy="50267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12.WAV">
            <a:hlinkClick r:id="" action="ppaction://media"/>
          </p:cNvPr>
          <p:cNvPicPr>
            <a:picLocks noRot="1" noChangeAspect="1"/>
          </p:cNvPicPr>
          <p:nvPr>
            <a:wavAudioFile r:embed="rId1" name="~PP91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точильщик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4994" name="Picture 2" descr="D:\мое\ч-т\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28604"/>
            <a:ext cx="6491471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2.WAV">
            <a:hlinkClick r:id="" action="ppaction://media"/>
          </p:cNvPr>
          <p:cNvPicPr>
            <a:picLocks noRot="1" noChangeAspect="1"/>
          </p:cNvPicPr>
          <p:nvPr>
            <a:wavAudioFile r:embed="rId1" name="~PP37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часовщик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6018" name="Picture 2" descr="D:\мое\ч-т\9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71480"/>
            <a:ext cx="7146033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80.WAV">
            <a:hlinkClick r:id="" action="ppaction://media"/>
          </p:cNvPr>
          <p:cNvPicPr>
            <a:picLocks noRot="1" noChangeAspect="1"/>
          </p:cNvPicPr>
          <p:nvPr>
            <a:wavAudioFile r:embed="rId1" name="~PP368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дощечка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7042" name="Picture 2" descr="D:\мое\ч-т\9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357166"/>
            <a:ext cx="3286148" cy="48973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250.WAV">
            <a:hlinkClick r:id="" action="ppaction://media"/>
          </p:cNvPr>
          <p:cNvPicPr>
            <a:picLocks noRot="1" noChangeAspect="1"/>
          </p:cNvPicPr>
          <p:nvPr>
            <a:wavAudioFile r:embed="rId1" name="~PP325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волчище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8066" name="Picture 2" descr="D:\мое\ч-т\wolf1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357166"/>
            <a:ext cx="4607750" cy="50495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648.WAV">
            <a:hlinkClick r:id="" action="ppaction://media"/>
          </p:cNvPr>
          <p:cNvPicPr>
            <a:picLocks noRot="1" noChangeAspect="1"/>
          </p:cNvPicPr>
          <p:nvPr>
            <a:wavAudioFile r:embed="rId1" name="~PP264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378" y="285728"/>
            <a:ext cx="5428568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чудище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~PP936.WAV">
            <a:hlinkClick r:id="" action="ppaction://media"/>
          </p:cNvPr>
          <p:cNvPicPr>
            <a:picLocks noRot="1" noChangeAspect="1"/>
          </p:cNvPicPr>
          <p:nvPr>
            <a:wavAudioFile r:embed="rId1" name="~PP93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Куча-гуща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9092" name="Picture 4" descr="D:\мое\ч-т\dsc52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9085" y="1714488"/>
            <a:ext cx="4335833" cy="3000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9093" name="Picture 5" descr="D:\мое\ч-т\3684_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1714488"/>
            <a:ext cx="3647501" cy="29622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58.WAV">
            <a:hlinkClick r:id="" action="ppaction://media"/>
          </p:cNvPr>
          <p:cNvPicPr>
            <a:picLocks noRot="1" noChangeAspect="1"/>
          </p:cNvPicPr>
          <p:nvPr>
            <a:wavAudioFile r:embed="rId1" name="~PP235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Щука-чурка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0115" name="Picture 3" descr="D:\мое\ч-т\holzstoss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428736"/>
            <a:ext cx="4086104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0116" name="Picture 4" descr="D:\мое\ч-т\schuk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428736"/>
            <a:ext cx="4089662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757.WAV">
            <a:hlinkClick r:id="" action="ppaction://media"/>
          </p:cNvPr>
          <p:cNvPicPr>
            <a:picLocks noRot="1" noChangeAspect="1"/>
          </p:cNvPicPr>
          <p:nvPr>
            <a:wavAudioFile r:embed="rId1" name="~PP1757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Чётки-щётка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1138" name="Picture 2" descr="D:\мое\ч-т\1197449930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71612"/>
            <a:ext cx="3752850" cy="2828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1139" name="Picture 3" descr="D:\мое\ч-т\shetka_parke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1571612"/>
            <a:ext cx="3981482" cy="28384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873.WAV">
            <a:hlinkClick r:id="" action="ppaction://media"/>
          </p:cNvPr>
          <p:cNvPicPr>
            <a:picLocks noRot="1" noChangeAspect="1"/>
          </p:cNvPicPr>
          <p:nvPr>
            <a:wavAudioFile r:embed="rId1" name="~PP1873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Сгущёнка-копчёная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62" name="Picture 2" descr="D:\мое\ч-т\4559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28604"/>
            <a:ext cx="3154224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63" name="Picture 3" descr="D:\мое\ч-т\1948233807_txt_fish_jpg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600000">
            <a:off x="4286248" y="1428736"/>
            <a:ext cx="4572032" cy="30346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97.WAV">
            <a:hlinkClick r:id="" action="ppaction://media"/>
          </p:cNvPr>
          <p:cNvPicPr>
            <a:picLocks noRot="1" noChangeAspect="1"/>
          </p:cNvPicPr>
          <p:nvPr>
            <a:wavAudioFile r:embed="rId1" name="~PP2597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Чиж-щит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3187" name="Picture 3" descr="D:\мое\ч-т\image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500175"/>
            <a:ext cx="3457679" cy="3384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3188" name="Picture 4" descr="D:\мое\ч-т\tsi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500174"/>
            <a:ext cx="4349752" cy="32623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08.WAV">
            <a:hlinkClick r:id="" action="ppaction://media"/>
          </p:cNvPr>
          <p:cNvPicPr>
            <a:picLocks noRot="1" noChangeAspect="1"/>
          </p:cNvPicPr>
          <p:nvPr>
            <a:wavAudioFile r:embed="rId1" name="~PP230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Плечи-клещи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4210" name="Picture 2" descr="D:\мое\ч-т\larry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14488"/>
            <a:ext cx="3789381" cy="26513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4211" name="Picture 3" descr="D:\мое\ч-т\113800483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1500174"/>
            <a:ext cx="3714744" cy="31027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24.WAV">
            <a:hlinkClick r:id="" action="ppaction://media"/>
          </p:cNvPr>
          <p:cNvPicPr>
            <a:picLocks noRot="1" noChangeAspect="1"/>
          </p:cNvPicPr>
          <p:nvPr>
            <a:wavAudioFile r:embed="rId1" name="~PP242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Гончая-гонщик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5234" name="Picture 2" descr="D:\мое\ч-т\Motocycles_Other_Bikes_Racer_on_a_motorcycle_012394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714488"/>
            <a:ext cx="4386293" cy="27414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5235" name="Picture 3" descr="D:\мое\ч-т\b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714488"/>
            <a:ext cx="3810000" cy="2786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805.WAV">
            <a:hlinkClick r:id="" action="ppaction://media"/>
          </p:cNvPr>
          <p:cNvPicPr>
            <a:picLocks noRot="1" noChangeAspect="1"/>
          </p:cNvPicPr>
          <p:nvPr>
            <a:wavAudioFile r:embed="rId1" name="~PP2805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Мячик-ящик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6258" name="Picture 2" descr="D:\мое\ч-т\football_b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285860"/>
            <a:ext cx="4032256" cy="30241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6259" name="Picture 3" descr="D:\мое\ч-т\47030_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1285860"/>
            <a:ext cx="3143272" cy="29653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890.WAV">
            <a:hlinkClick r:id="" action="ppaction://media"/>
          </p:cNvPr>
          <p:cNvPicPr>
            <a:picLocks noRot="1" noChangeAspect="1"/>
          </p:cNvPicPr>
          <p:nvPr>
            <a:wavAudioFile r:embed="rId1" name="~PP2890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Рычит-лещи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7282" name="Picture 2" descr="D:\мое\ч-т\20070925025023brea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571612"/>
            <a:ext cx="3998965" cy="3000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7283" name="Picture 3" descr="D:\мое\ч-т\lionsoun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1428736"/>
            <a:ext cx="2857500" cy="3248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84.WAV">
            <a:hlinkClick r:id="" action="ppaction://media"/>
          </p:cNvPr>
          <p:cNvPicPr>
            <a:picLocks noRot="1" noChangeAspect="1"/>
          </p:cNvPicPr>
          <p:nvPr>
            <a:wavAudioFile r:embed="rId1" name="~PP308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Мычит-пищит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4" descr="D:\мое\ч-т\mouse_fat.2JP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4591" y="1285860"/>
            <a:ext cx="3681121" cy="3143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8306" name="Picture 2" descr="D:\мое\ч-т\701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285860"/>
            <a:ext cx="4187998" cy="3143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50.WAV">
            <a:hlinkClick r:id="" action="ppaction://media"/>
          </p:cNvPr>
          <p:cNvPicPr>
            <a:picLocks noRot="1" noChangeAspect="1"/>
          </p:cNvPicPr>
          <p:nvPr>
            <a:wavAudioFile r:embed="rId1" name="~PP2950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Качель-щель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9330" name="Picture 2" descr="D:\мое\ч-т\полка-качель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847" y="1643050"/>
            <a:ext cx="4000501" cy="3000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9331" name="Picture 3" descr="D:\мое\ч-т\14212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9" y="1643050"/>
            <a:ext cx="4000527" cy="3000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91.WAV">
            <a:hlinkClick r:id="" action="ppaction://media"/>
          </p:cNvPr>
          <p:cNvPicPr>
            <a:picLocks noRot="1" noChangeAspect="1"/>
          </p:cNvPicPr>
          <p:nvPr>
            <a:wavAudioFile r:embed="rId1" name="~PP3191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Щепки-чепчик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0354" name="Picture 2" descr="D:\мое\ч-т\DSC007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3" y="1643050"/>
            <a:ext cx="4095779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0355" name="Picture 3" descr="D:\мое\ч-т\01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643050"/>
            <a:ext cx="4095778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13.WAV">
            <a:hlinkClick r:id="" action="ppaction://media"/>
          </p:cNvPr>
          <p:cNvPicPr>
            <a:picLocks noRot="1" noChangeAspect="1"/>
          </p:cNvPicPr>
          <p:nvPr>
            <a:wavAudioFile r:embed="rId1" name="~PP3713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Чехол-щегол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D:\мое\ч-т\11394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571612"/>
            <a:ext cx="4114305" cy="3429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1378" name="Picture 2" descr="D:\мое\ч-т\cp-10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1571612"/>
            <a:ext cx="3390898" cy="3357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969.WAV">
            <a:hlinkClick r:id="" action="ppaction://media"/>
          </p:cNvPr>
          <p:cNvPicPr>
            <a:picLocks noRot="1" noChangeAspect="1"/>
          </p:cNvPicPr>
          <p:nvPr>
            <a:wavAudioFile r:embed="rId1" name="~PP396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Четыре-щетина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02" name="Picture 2" descr="D:\мое\ч-т\hugh1_13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4897" y="1142984"/>
            <a:ext cx="2830359" cy="39290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285852" y="1142984"/>
            <a:ext cx="2724150" cy="39322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eaLnBrk="0" hangingPunct="0"/>
            <a:r>
              <a:rPr lang="en-US" sz="9600" dirty="0">
                <a:solidFill>
                  <a:srgbClr val="FF0000"/>
                </a:solidFill>
              </a:rPr>
              <a:t> </a:t>
            </a:r>
            <a:r>
              <a:rPr lang="en-US" sz="25200" b="1" dirty="0">
                <a:solidFill>
                  <a:srgbClr val="FF0000"/>
                </a:solidFill>
              </a:rPr>
              <a:t>4</a:t>
            </a:r>
            <a:endParaRPr lang="en-US" sz="9600" b="1" dirty="0">
              <a:solidFill>
                <a:srgbClr val="FF0000"/>
              </a:solidFill>
            </a:endParaRPr>
          </a:p>
        </p:txBody>
      </p:sp>
      <p:pic>
        <p:nvPicPr>
          <p:cNvPr id="6" name="~PP4007.WAV">
            <a:hlinkClick r:id="" action="ppaction://media"/>
          </p:cNvPr>
          <p:cNvPicPr>
            <a:picLocks noRot="1" noChangeAspect="1"/>
          </p:cNvPicPr>
          <p:nvPr>
            <a:wavAudioFile r:embed="rId1" name="~PP40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Играющие в мяч мальчишки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55236"/>
            <a:ext cx="5214974" cy="51680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81.WAV">
            <a:hlinkClick r:id="" action="ppaction://media"/>
          </p:cNvPr>
          <p:cNvPicPr>
            <a:picLocks noRot="1" noChangeAspect="1"/>
          </p:cNvPicPr>
          <p:nvPr>
            <a:wavAudioFile r:embed="rId1" name="~PP8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Кипящий чайник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28604"/>
            <a:ext cx="5000660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665.WAV">
            <a:hlinkClick r:id="" action="ppaction://media"/>
          </p:cNvPr>
          <p:cNvPicPr>
            <a:picLocks noRot="1" noChangeAspect="1"/>
          </p:cNvPicPr>
          <p:nvPr>
            <a:wavAudioFile r:embed="rId1" name="~PP66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Лечащий врач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428604"/>
            <a:ext cx="5870802" cy="50958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374.WAV">
            <a:hlinkClick r:id="" action="ppaction://media"/>
          </p:cNvPr>
          <p:cNvPicPr>
            <a:picLocks noRot="1" noChangeAspect="1"/>
          </p:cNvPicPr>
          <p:nvPr>
            <a:wavAudioFile r:embed="rId1" name="~PP137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Чёрный щенок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3426" name="Picture 2" descr="D:\мое\ч-т\cora 052_577x4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17214"/>
            <a:ext cx="5853115" cy="48691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312.WAV">
            <a:hlinkClick r:id="" action="ppaction://media"/>
          </p:cNvPr>
          <p:cNvPicPr>
            <a:picLocks noRot="1" noChangeAspect="1"/>
          </p:cNvPicPr>
          <p:nvPr>
            <a:wavAudioFile r:embed="rId1" name="~PP331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Коричневый плащ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4450" name="Picture 2" descr="D:\мое\ч-т\1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4641" y="357166"/>
            <a:ext cx="3253287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00.WAV">
            <a:hlinkClick r:id="" action="ppaction://media"/>
          </p:cNvPr>
          <p:cNvPicPr>
            <a:picLocks noRot="1" noChangeAspect="1"/>
          </p:cNvPicPr>
          <p:nvPr>
            <a:wavAudioFile r:embed="rId1" name="~PP31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Чудесное угощение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5474" name="Picture 2" descr="D:\мое\ч-т\table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500042"/>
            <a:ext cx="6174914" cy="48434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263.WAV">
            <a:hlinkClick r:id="" action="ppaction://media"/>
          </p:cNvPr>
          <p:cNvPicPr>
            <a:picLocks noRot="1" noChangeAspect="1"/>
          </p:cNvPicPr>
          <p:nvPr>
            <a:wavAudioFile r:embed="rId1" name="~PP326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Сочные овощи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6498" name="Picture 2" descr="D:\мое\ч-т\vegetabl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500042"/>
            <a:ext cx="4636824" cy="4652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11.WAV">
            <a:hlinkClick r:id="" action="ppaction://media"/>
          </p:cNvPr>
          <p:cNvPicPr>
            <a:picLocks noRot="1" noChangeAspect="1"/>
          </p:cNvPicPr>
          <p:nvPr>
            <a:wavAudioFile r:embed="rId1" name="~PP291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Колючая щётка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7522" name="Picture 2" descr="D:\мое\ч-т\lekue_compact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5946" y="557560"/>
            <a:ext cx="5935012" cy="47954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03.WAV">
            <a:hlinkClick r:id="" action="ppaction://media"/>
          </p:cNvPr>
          <p:cNvPicPr>
            <a:picLocks noRot="1" noChangeAspect="1"/>
          </p:cNvPicPr>
          <p:nvPr>
            <a:wavAudioFile r:embed="rId1" name="~PP29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Молочная пища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8546" name="Picture 2" descr="D:\мое\ч-т\558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71480"/>
            <a:ext cx="6802538" cy="45005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769.WAV">
            <a:hlinkClick r:id="" action="ppaction://media"/>
          </p:cNvPr>
          <p:cNvPicPr>
            <a:picLocks noRot="1" noChangeAspect="1"/>
          </p:cNvPicPr>
          <p:nvPr>
            <a:wavAudioFile r:embed="rId1" name="~PP27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Прочный щит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9570" name="Picture 2" descr="D:\мое\ч-т\image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14290"/>
            <a:ext cx="5319721" cy="52066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620.WAV">
            <a:hlinkClick r:id="" action="ppaction://media"/>
          </p:cNvPr>
          <p:cNvPicPr>
            <a:picLocks noRot="1" noChangeAspect="1"/>
          </p:cNvPicPr>
          <p:nvPr>
            <a:wavAudioFile r:embed="rId1" name="~PP26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Почтовый ящик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D:\мое\ч-т\Почта России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500042"/>
            <a:ext cx="3750480" cy="5000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55.WAV">
            <a:hlinkClick r:id="" action="ppaction://media"/>
          </p:cNvPr>
          <p:cNvPicPr>
            <a:picLocks noRot="1" noChangeAspect="1"/>
          </p:cNvPicPr>
          <p:nvPr>
            <a:wavAudioFile r:embed="rId1" name="~PP245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4282" y="5715000"/>
            <a:ext cx="8715404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Чудовищный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жучище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85794"/>
            <a:ext cx="7620020" cy="45720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630.WAV">
            <a:hlinkClick r:id="" action="ppaction://media"/>
          </p:cNvPr>
          <p:cNvPicPr>
            <a:picLocks noRot="1" noChangeAspect="1"/>
          </p:cNvPicPr>
          <p:nvPr>
            <a:wavAudioFile r:embed="rId1" name="~PP16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Чистящий порошок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71480"/>
            <a:ext cx="6372354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724.WAV">
            <a:hlinkClick r:id="" action="ppaction://media"/>
          </p:cNvPr>
          <p:cNvPicPr>
            <a:picLocks noRot="1" noChangeAspect="1"/>
          </p:cNvPicPr>
          <p:nvPr>
            <a:wavAudioFile r:embed="rId1" name="~PP17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Жилище кочевников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357166"/>
            <a:ext cx="5429250" cy="4953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71.WAV">
            <a:hlinkClick r:id="" action="ppaction://media"/>
          </p:cNvPr>
          <p:cNvPicPr>
            <a:picLocks noRot="1" noChangeAspect="1"/>
          </p:cNvPicPr>
          <p:nvPr>
            <a:wavAudioFile r:embed="rId1" name="~PP237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1" algn="ctr">
              <a:spcBef>
                <a:spcPct val="0"/>
              </a:spcBef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Чистое помещение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0594" name="Picture 2" descr="D:\мое\ч-т\Untitled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71480"/>
            <a:ext cx="7209085" cy="46955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899.WAV">
            <a:hlinkClick r:id="" action="ppaction://media"/>
          </p:cNvPr>
          <p:cNvPicPr>
            <a:picLocks noRot="1" noChangeAspect="1"/>
          </p:cNvPicPr>
          <p:nvPr>
            <a:wavAudioFile r:embed="rId1" name="~PP289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714356"/>
            <a:ext cx="7772400" cy="1714512"/>
          </a:xfrm>
          <a:noFill/>
          <a:ln w="28575">
            <a:noFill/>
          </a:ln>
        </p:spPr>
        <p:txBody>
          <a:bodyPr>
            <a:normAutofit/>
          </a:bodyPr>
          <a:lstStyle/>
          <a:p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Конец,</a:t>
            </a:r>
            <a:endParaRPr lang="ru-RU" sz="9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786058"/>
            <a:ext cx="6400800" cy="1752600"/>
          </a:xfrm>
        </p:spPr>
        <p:txBody>
          <a:bodyPr>
            <a:normAutofit/>
          </a:bodyPr>
          <a:lstStyle/>
          <a:p>
            <a:r>
              <a:rPr lang="ru-RU" sz="8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r>
              <a:rPr lang="ru-RU" sz="8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ты</a:t>
            </a:r>
            <a:endParaRPr lang="ru-RU" sz="8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85852" y="4357694"/>
            <a:ext cx="7286676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МОЛОДЕЦ!!!</a:t>
            </a:r>
            <a:endParaRPr kumimoji="0" lang="ru-RU" sz="9600" b="1" i="0" u="none" strike="noStrike" kern="1200" cap="none" spc="0" normalizeH="0" baseline="0" noProof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4"/>
          <a:stretch>
            <a:fillRect/>
          </a:stretch>
        </p:blipFill>
        <p:spPr>
          <a:xfrm>
            <a:off x="-571536" y="2643182"/>
            <a:ext cx="304800" cy="304800"/>
          </a:xfrm>
          <a:prstGeom prst="rect">
            <a:avLst/>
          </a:prstGeom>
        </p:spPr>
      </p:pic>
      <p:pic>
        <p:nvPicPr>
          <p:cNvPr id="7" name="~PP1279.WAV">
            <a:hlinkClick r:id="" action="ppaction://media"/>
          </p:cNvPr>
          <p:cNvPicPr>
            <a:picLocks noRot="1" noChangeAspect="1"/>
          </p:cNvPicPr>
          <p:nvPr>
            <a:wavAudioFile r:embed="rId2" name="~PP127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7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 isNarration="1"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302</Words>
  <Application>Microsoft Office PowerPoint</Application>
  <PresentationFormat>Экран (4:3)</PresentationFormat>
  <Paragraphs>168</Paragraphs>
  <Slides>152</Slides>
  <Notes>0</Notes>
  <HiddenSlides>0</HiddenSlides>
  <MMClips>153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152</vt:i4>
      </vt:variant>
    </vt:vector>
  </HeadingPairs>
  <TitlesOfParts>
    <vt:vector size="153" baseType="lpstr">
      <vt:lpstr>Тема Office</vt:lpstr>
      <vt:lpstr>ГОВОРИ ПРАВИЛЬНО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  <vt:lpstr>Слайд 128</vt:lpstr>
      <vt:lpstr>Слайд 129</vt:lpstr>
      <vt:lpstr>Слайд 130</vt:lpstr>
      <vt:lpstr>Слайд 131</vt:lpstr>
      <vt:lpstr>Слайд 132</vt:lpstr>
      <vt:lpstr>Слайд 133</vt:lpstr>
      <vt:lpstr>Слайд 134</vt:lpstr>
      <vt:lpstr>Слайд 135</vt:lpstr>
      <vt:lpstr>Слайд 136</vt:lpstr>
      <vt:lpstr>Слайд 137</vt:lpstr>
      <vt:lpstr>Слайд 138</vt:lpstr>
      <vt:lpstr>Слайд 139</vt:lpstr>
      <vt:lpstr>Слайд 140</vt:lpstr>
      <vt:lpstr>Слайд 141</vt:lpstr>
      <vt:lpstr>Слайд 142</vt:lpstr>
      <vt:lpstr>Слайд 143</vt:lpstr>
      <vt:lpstr>Слайд 144</vt:lpstr>
      <vt:lpstr>Слайд 145</vt:lpstr>
      <vt:lpstr>Слайд 146</vt:lpstr>
      <vt:lpstr>Слайд 147</vt:lpstr>
      <vt:lpstr>Слайд 148</vt:lpstr>
      <vt:lpstr>Слайд 149</vt:lpstr>
      <vt:lpstr>Слайд 150</vt:lpstr>
      <vt:lpstr>Слайд 151</vt:lpstr>
      <vt:lpstr>Конец,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ГОВОРИ ПРАВИЛЬНО</dc:title>
  <dc:creator>Вика</dc:creator>
  <cp:lastModifiedBy>Мастерова Дарья Викторовна</cp:lastModifiedBy>
  <cp:revision>4</cp:revision>
  <dcterms:created xsi:type="dcterms:W3CDTF">2010-02-26T21:01:50Z</dcterms:created>
  <dcterms:modified xsi:type="dcterms:W3CDTF">2020-04-15T14:25:48Z</dcterms:modified>
</cp:coreProperties>
</file>